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ABCE"/>
    <a:srgbClr val="1583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6" d="100"/>
          <a:sy n="16" d="100"/>
        </p:scale>
        <p:origin x="3258"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pl-PL"/>
              <a:t>Kliknij, aby edytować styl</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9DC1B38F-58A4-4409-BF6B-D56594C165C0}" type="datetimeFigureOut">
              <a:rPr lang="pl-PL" smtClean="0"/>
              <a:t>21.05.2026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2341117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DC1B38F-58A4-4409-BF6B-D56594C165C0}" type="datetimeFigureOut">
              <a:rPr lang="pl-PL" smtClean="0"/>
              <a:t>21.05.2026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4146070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DC1B38F-58A4-4409-BF6B-D56594C165C0}" type="datetimeFigureOut">
              <a:rPr lang="pl-PL" smtClean="0"/>
              <a:t>21.05.2026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394169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9DC1B38F-58A4-4409-BF6B-D56594C165C0}" type="datetimeFigureOut">
              <a:rPr lang="pl-PL" smtClean="0"/>
              <a:t>21.05.2026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3297191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pl-PL"/>
              <a:t>Kliknij, aby edytować styl</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9DC1B38F-58A4-4409-BF6B-D56594C165C0}" type="datetimeFigureOut">
              <a:rPr lang="pl-PL" smtClean="0"/>
              <a:t>21.05.2026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3667435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9DC1B38F-58A4-4409-BF6B-D56594C165C0}" type="datetimeFigureOut">
              <a:rPr lang="pl-PL" smtClean="0"/>
              <a:t>21.05.2026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227732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pl-PL"/>
              <a:t>Kliknij, aby edytować styl</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pl-PL"/>
              <a:t>Kliknij, aby edytować style wzorca tekstu</a:t>
            </a:r>
          </a:p>
        </p:txBody>
      </p:sp>
      <p:sp>
        <p:nvSpPr>
          <p:cNvPr id="4" name="Content Placeholder 3"/>
          <p:cNvSpPr>
            <a:spLocks noGrp="1"/>
          </p:cNvSpPr>
          <p:nvPr>
            <p:ph sz="half" idx="2"/>
          </p:nvPr>
        </p:nvSpPr>
        <p:spPr>
          <a:xfrm>
            <a:off x="2085368" y="15635264"/>
            <a:ext cx="12807832" cy="2299711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pl-PL"/>
              <a:t>Kliknij, aby edytować style wzorca tekstu</a:t>
            </a:r>
          </a:p>
        </p:txBody>
      </p:sp>
      <p:sp>
        <p:nvSpPr>
          <p:cNvPr id="6" name="Content Placeholder 5"/>
          <p:cNvSpPr>
            <a:spLocks noGrp="1"/>
          </p:cNvSpPr>
          <p:nvPr>
            <p:ph sz="quarter" idx="4"/>
          </p:nvPr>
        </p:nvSpPr>
        <p:spPr>
          <a:xfrm>
            <a:off x="15326828" y="15635264"/>
            <a:ext cx="12870909" cy="2299711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9DC1B38F-58A4-4409-BF6B-D56594C165C0}" type="datetimeFigureOut">
              <a:rPr lang="pl-PL" smtClean="0"/>
              <a:t>21.05.2026</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975382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9DC1B38F-58A4-4409-BF6B-D56594C165C0}" type="datetimeFigureOut">
              <a:rPr lang="pl-PL" smtClean="0"/>
              <a:t>21.05.2026</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1055708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1B38F-58A4-4409-BF6B-D56594C165C0}" type="datetimeFigureOut">
              <a:rPr lang="pl-PL" smtClean="0"/>
              <a:t>21.05.2026</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98487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pl-PL"/>
              <a:t>Kliknij, aby edytować styl</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9DC1B38F-58A4-4409-BF6B-D56594C165C0}" type="datetimeFigureOut">
              <a:rPr lang="pl-PL" smtClean="0"/>
              <a:t>21.05.2026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2728814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pl-PL"/>
              <a:t>Kliknij, aby edytować styl</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pl-PL"/>
              <a:t>Kliknij ikonę, aby dodać obraz</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9DC1B38F-58A4-4409-BF6B-D56594C165C0}" type="datetimeFigureOut">
              <a:rPr lang="pl-PL" smtClean="0"/>
              <a:t>21.05.2026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0B6D848-92DA-4251-99E8-8625923749F9}" type="slidenum">
              <a:rPr lang="pl-PL" smtClean="0"/>
              <a:t>‹#›</a:t>
            </a:fld>
            <a:endParaRPr lang="pl-PL"/>
          </a:p>
        </p:txBody>
      </p:sp>
    </p:spTree>
    <p:extLst>
      <p:ext uri="{BB962C8B-B14F-4D97-AF65-F5344CB8AC3E}">
        <p14:creationId xmlns:p14="http://schemas.microsoft.com/office/powerpoint/2010/main" val="37699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9DC1B38F-58A4-4409-BF6B-D56594C165C0}" type="datetimeFigureOut">
              <a:rPr lang="pl-PL" smtClean="0"/>
              <a:t>21.05.2026</a:t>
            </a:fld>
            <a:endParaRPr lang="pl-PL"/>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pl-PL"/>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D0B6D848-92DA-4251-99E8-8625923749F9}" type="slidenum">
              <a:rPr lang="pl-PL" smtClean="0"/>
              <a:t>‹#›</a:t>
            </a:fld>
            <a:endParaRPr lang="pl-PL"/>
          </a:p>
        </p:txBody>
      </p:sp>
    </p:spTree>
    <p:extLst>
      <p:ext uri="{BB962C8B-B14F-4D97-AF65-F5344CB8AC3E}">
        <p14:creationId xmlns:p14="http://schemas.microsoft.com/office/powerpoint/2010/main" val="41810984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2237F-C1A8-CDCC-195D-6575EFACF49D}"/>
            </a:ext>
          </a:extLst>
        </p:cNvPr>
        <p:cNvGrpSpPr/>
        <p:nvPr/>
      </p:nvGrpSpPr>
      <p:grpSpPr>
        <a:xfrm>
          <a:off x="0" y="0"/>
          <a:ext cx="0" cy="0"/>
          <a:chOff x="0" y="0"/>
          <a:chExt cx="0" cy="0"/>
        </a:xfrm>
      </p:grpSpPr>
      <p:sp>
        <p:nvSpPr>
          <p:cNvPr id="5" name="Prostokąt 4">
            <a:extLst>
              <a:ext uri="{FF2B5EF4-FFF2-40B4-BE49-F238E27FC236}">
                <a16:creationId xmlns:a16="http://schemas.microsoft.com/office/drawing/2014/main" id="{2EA34575-5CDB-5D9B-E4F1-EFC951460E28}"/>
              </a:ext>
            </a:extLst>
          </p:cNvPr>
          <p:cNvSpPr/>
          <p:nvPr/>
        </p:nvSpPr>
        <p:spPr>
          <a:xfrm>
            <a:off x="-6159" y="1225091"/>
            <a:ext cx="30275213" cy="679488"/>
          </a:xfrm>
          <a:prstGeom prst="rect">
            <a:avLst/>
          </a:prstGeom>
          <a:solidFill>
            <a:srgbClr val="14AB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6" name="Prostokąt 5">
            <a:extLst>
              <a:ext uri="{FF2B5EF4-FFF2-40B4-BE49-F238E27FC236}">
                <a16:creationId xmlns:a16="http://schemas.microsoft.com/office/drawing/2014/main" id="{7BE23B29-B0CC-0F6E-FF99-6DD62FF4F009}"/>
              </a:ext>
            </a:extLst>
          </p:cNvPr>
          <p:cNvSpPr/>
          <p:nvPr/>
        </p:nvSpPr>
        <p:spPr>
          <a:xfrm>
            <a:off x="0" y="4793"/>
            <a:ext cx="30275213" cy="1608659"/>
          </a:xfrm>
          <a:prstGeom prst="rect">
            <a:avLst/>
          </a:prstGeom>
          <a:solidFill>
            <a:srgbClr val="1583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pic>
        <p:nvPicPr>
          <p:cNvPr id="7" name="Picture 7">
            <a:extLst>
              <a:ext uri="{FF2B5EF4-FFF2-40B4-BE49-F238E27FC236}">
                <a16:creationId xmlns:a16="http://schemas.microsoft.com/office/drawing/2014/main" id="{A7619670-1B26-FAEE-1682-8B8821F71A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318" y="-123215"/>
            <a:ext cx="7918609" cy="2027794"/>
          </a:xfrm>
          <a:prstGeom prst="rect">
            <a:avLst/>
          </a:prstGeom>
        </p:spPr>
      </p:pic>
      <p:pic>
        <p:nvPicPr>
          <p:cNvPr id="8" name="Picture 5" descr="A black screen with white text&#10;&#10;AI-generated content may be incorrect.">
            <a:extLst>
              <a:ext uri="{FF2B5EF4-FFF2-40B4-BE49-F238E27FC236}">
                <a16:creationId xmlns:a16="http://schemas.microsoft.com/office/drawing/2014/main" id="{9CC7D395-5AF7-C065-8C6B-3014D41748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29570" y="-590002"/>
            <a:ext cx="11252498" cy="2729903"/>
          </a:xfrm>
          <a:prstGeom prst="rect">
            <a:avLst/>
          </a:prstGeom>
        </p:spPr>
      </p:pic>
      <p:sp>
        <p:nvSpPr>
          <p:cNvPr id="9" name="Title 1">
            <a:extLst>
              <a:ext uri="{FF2B5EF4-FFF2-40B4-BE49-F238E27FC236}">
                <a16:creationId xmlns:a16="http://schemas.microsoft.com/office/drawing/2014/main" id="{312ED450-5357-6E60-1A39-8468879CE908}"/>
              </a:ext>
            </a:extLst>
          </p:cNvPr>
          <p:cNvSpPr txBox="1">
            <a:spLocks/>
          </p:cNvSpPr>
          <p:nvPr/>
        </p:nvSpPr>
        <p:spPr>
          <a:xfrm>
            <a:off x="222821" y="2025867"/>
            <a:ext cx="30046233" cy="935891"/>
          </a:xfrm>
          <a:prstGeom prst="rect">
            <a:avLst/>
          </a:prstGeom>
        </p:spPr>
        <p:txBody>
          <a:bodyPr vert="horz" lIns="91440" tIns="45720" rIns="91440" bIns="45720" rtlCol="0" anchor="b">
            <a:normAutofit/>
          </a:bodyPr>
          <a:lstStyle>
            <a:lvl1pPr algn="ctr" defTabSz="3027487" rtl="0" eaLnBrk="1" latinLnBrk="0" hangingPunct="1">
              <a:lnSpc>
                <a:spcPct val="90000"/>
              </a:lnSpc>
              <a:spcBef>
                <a:spcPct val="0"/>
              </a:spcBef>
              <a:buNone/>
              <a:defRPr sz="19865" kern="1200">
                <a:solidFill>
                  <a:schemeClr val="tx1"/>
                </a:solidFill>
                <a:latin typeface="+mj-lt"/>
                <a:ea typeface="+mj-ea"/>
                <a:cs typeface="+mj-cs"/>
              </a:defRPr>
            </a:lvl1pPr>
          </a:lstStyle>
          <a:p>
            <a:r>
              <a:rPr lang="pl-PL" sz="5400" b="1" dirty="0">
                <a:solidFill>
                  <a:srgbClr val="15ABCE"/>
                </a:solidFill>
                <a:latin typeface="Calibri" panose="020F0502020204030204" pitchFamily="34" charset="0"/>
                <a:ea typeface="Calibri" panose="020F0502020204030204" pitchFamily="34" charset="0"/>
                <a:cs typeface="Calibri" panose="020F0502020204030204" pitchFamily="34" charset="0"/>
              </a:rPr>
              <a:t>Title of the poster</a:t>
            </a:r>
            <a:endParaRPr lang="en-GB" sz="5400" b="1" dirty="0">
              <a:solidFill>
                <a:srgbClr val="15ABCE"/>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Subtitle 2">
            <a:extLst>
              <a:ext uri="{FF2B5EF4-FFF2-40B4-BE49-F238E27FC236}">
                <a16:creationId xmlns:a16="http://schemas.microsoft.com/office/drawing/2014/main" id="{B43D8FA0-ED53-F5CC-4FDF-F4B6BDF96B45}"/>
              </a:ext>
            </a:extLst>
          </p:cNvPr>
          <p:cNvSpPr>
            <a:spLocks noGrp="1"/>
          </p:cNvSpPr>
          <p:nvPr>
            <p:ph type="subTitle" idx="1"/>
          </p:nvPr>
        </p:nvSpPr>
        <p:spPr>
          <a:xfrm>
            <a:off x="12862092" y="3083046"/>
            <a:ext cx="4551028" cy="790463"/>
          </a:xfrm>
        </p:spPr>
        <p:txBody>
          <a:bodyPr>
            <a:normAutofit/>
          </a:bodyPr>
          <a:lstStyle/>
          <a:p>
            <a:r>
              <a:rPr lang="cs-CZ" sz="3600" dirty="0">
                <a:latin typeface="Calibri" panose="020F0502020204030204" pitchFamily="34" charset="0"/>
                <a:ea typeface="Calibri" panose="020F0502020204030204" pitchFamily="34" charset="0"/>
                <a:cs typeface="Calibri" panose="020F0502020204030204" pitchFamily="34" charset="0"/>
              </a:rPr>
              <a:t>NAME</a:t>
            </a:r>
            <a:r>
              <a:rPr lang="cs-CZ" sz="3600" baseline="30000" dirty="0">
                <a:latin typeface="Calibri" panose="020F0502020204030204" pitchFamily="34" charset="0"/>
                <a:ea typeface="Calibri" panose="020F0502020204030204" pitchFamily="34" charset="0"/>
                <a:cs typeface="Calibri" panose="020F0502020204030204" pitchFamily="34" charset="0"/>
              </a:rPr>
              <a:t>1</a:t>
            </a:r>
            <a:r>
              <a:rPr lang="cs-CZ" sz="3600" dirty="0">
                <a:latin typeface="Calibri" panose="020F0502020204030204" pitchFamily="34" charset="0"/>
                <a:ea typeface="Calibri" panose="020F0502020204030204" pitchFamily="34" charset="0"/>
                <a:cs typeface="Calibri" panose="020F0502020204030204" pitchFamily="34" charset="0"/>
              </a:rPr>
              <a:t>, NAME</a:t>
            </a:r>
            <a:r>
              <a:rPr lang="cs-CZ" sz="3600" baseline="30000" dirty="0">
                <a:latin typeface="Calibri" panose="020F0502020204030204" pitchFamily="34" charset="0"/>
                <a:ea typeface="Calibri" panose="020F0502020204030204" pitchFamily="34" charset="0"/>
                <a:cs typeface="Calibri" panose="020F0502020204030204" pitchFamily="34" charset="0"/>
              </a:rPr>
              <a:t>2</a:t>
            </a:r>
          </a:p>
        </p:txBody>
      </p:sp>
      <p:sp>
        <p:nvSpPr>
          <p:cNvPr id="11" name="TextBox 3">
            <a:extLst>
              <a:ext uri="{FF2B5EF4-FFF2-40B4-BE49-F238E27FC236}">
                <a16:creationId xmlns:a16="http://schemas.microsoft.com/office/drawing/2014/main" id="{C7E1481D-27BB-CE8D-1C2A-DC7D130B6BE2}"/>
              </a:ext>
            </a:extLst>
          </p:cNvPr>
          <p:cNvSpPr txBox="1"/>
          <p:nvPr/>
        </p:nvSpPr>
        <p:spPr>
          <a:xfrm>
            <a:off x="9919808" y="3689241"/>
            <a:ext cx="10423278" cy="523220"/>
          </a:xfrm>
          <a:prstGeom prst="rect">
            <a:avLst/>
          </a:prstGeom>
          <a:noFill/>
          <a:ln>
            <a:noFill/>
          </a:ln>
        </p:spPr>
        <p:txBody>
          <a:bodyPr wrap="square" rtlCol="0">
            <a:spAutoFit/>
          </a:bodyPr>
          <a:lstStyle/>
          <a:p>
            <a:pPr algn="ctr"/>
            <a:r>
              <a:rPr lang="cs-CZ" sz="1400" i="1" baseline="30000" dirty="0">
                <a:latin typeface="Calibri" panose="020F0502020204030204" pitchFamily="34" charset="0"/>
                <a:ea typeface="Calibri" panose="020F0502020204030204" pitchFamily="34" charset="0"/>
                <a:cs typeface="Calibri" panose="020F0502020204030204" pitchFamily="34" charset="0"/>
              </a:rPr>
              <a:t>1</a:t>
            </a:r>
            <a:r>
              <a:rPr lang="cs-CZ" sz="1400" i="1" dirty="0">
                <a:latin typeface="Calibri" panose="020F0502020204030204" pitchFamily="34" charset="0"/>
                <a:ea typeface="Calibri" panose="020F0502020204030204" pitchFamily="34" charset="0"/>
                <a:cs typeface="Calibri" panose="020F0502020204030204" pitchFamily="34" charset="0"/>
              </a:rPr>
              <a:t>Affiliation</a:t>
            </a:r>
          </a:p>
          <a:p>
            <a:pPr algn="ctr"/>
            <a:r>
              <a:rPr lang="cs-CZ" sz="1400" i="1" baseline="30000" dirty="0">
                <a:latin typeface="Calibri" panose="020F0502020204030204" pitchFamily="34" charset="0"/>
                <a:ea typeface="Calibri" panose="020F0502020204030204" pitchFamily="34" charset="0"/>
                <a:cs typeface="Calibri" panose="020F0502020204030204" pitchFamily="34" charset="0"/>
              </a:rPr>
              <a:t>2</a:t>
            </a:r>
            <a:r>
              <a:rPr lang="cs-CZ" sz="1400" i="1" dirty="0">
                <a:latin typeface="Calibri" panose="020F0502020204030204" pitchFamily="34" charset="0"/>
                <a:ea typeface="Calibri" panose="020F0502020204030204" pitchFamily="34" charset="0"/>
                <a:cs typeface="Calibri" panose="020F0502020204030204" pitchFamily="34" charset="0"/>
              </a:rPr>
              <a:t>Affiliation</a:t>
            </a:r>
          </a:p>
        </p:txBody>
      </p:sp>
      <p:pic>
        <p:nvPicPr>
          <p:cNvPr id="13" name="Picture 9">
            <a:extLst>
              <a:ext uri="{FF2B5EF4-FFF2-40B4-BE49-F238E27FC236}">
                <a16:creationId xmlns:a16="http://schemas.microsoft.com/office/drawing/2014/main" id="{8D6B22C9-ECCB-E951-A615-C6FD388256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94743" y="40904572"/>
            <a:ext cx="2147913" cy="529834"/>
          </a:xfrm>
          <a:prstGeom prst="rect">
            <a:avLst/>
          </a:prstGeom>
          <a:noFill/>
        </p:spPr>
      </p:pic>
      <p:sp>
        <p:nvSpPr>
          <p:cNvPr id="15" name="TextBox 5">
            <a:extLst>
              <a:ext uri="{FF2B5EF4-FFF2-40B4-BE49-F238E27FC236}">
                <a16:creationId xmlns:a16="http://schemas.microsoft.com/office/drawing/2014/main" id="{8C2F6D54-7CD2-7C9B-835E-B3BD7B8B7045}"/>
              </a:ext>
            </a:extLst>
          </p:cNvPr>
          <p:cNvSpPr txBox="1"/>
          <p:nvPr/>
        </p:nvSpPr>
        <p:spPr>
          <a:xfrm>
            <a:off x="18542036" y="40894615"/>
            <a:ext cx="10895357" cy="52322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1400" b="1" i="0" dirty="0">
                <a:solidFill>
                  <a:srgbClr val="434343"/>
                </a:solidFill>
                <a:effectLst/>
                <a:latin typeface="Calibri" panose="020F0502020204030204" pitchFamily="34" charset="0"/>
                <a:ea typeface="Calibri" panose="020F0502020204030204" pitchFamily="34" charset="0"/>
                <a:cs typeface="Calibri" panose="020F0502020204030204" pitchFamily="34" charset="0"/>
              </a:rPr>
              <a:t>This project has received funding from the European Union’s Horizon Europe research and innovation programme under the grant agreement No. 101087143</a:t>
            </a:r>
            <a:endParaRPr lang="LID4096" sz="1400" dirty="0">
              <a:latin typeface="Calibri" panose="020F0502020204030204" pitchFamily="34" charset="0"/>
              <a:ea typeface="Calibri" panose="020F0502020204030204" pitchFamily="34" charset="0"/>
              <a:cs typeface="Calibri" panose="020F0502020204030204" pitchFamily="34" charset="0"/>
            </a:endParaRPr>
          </a:p>
        </p:txBody>
      </p:sp>
      <p:sp>
        <p:nvSpPr>
          <p:cNvPr id="16" name="TextBox 14">
            <a:extLst>
              <a:ext uri="{FF2B5EF4-FFF2-40B4-BE49-F238E27FC236}">
                <a16:creationId xmlns:a16="http://schemas.microsoft.com/office/drawing/2014/main" id="{D3674C9B-582F-5DF2-79A9-B9E304120FD9}"/>
              </a:ext>
            </a:extLst>
          </p:cNvPr>
          <p:cNvSpPr txBox="1"/>
          <p:nvPr/>
        </p:nvSpPr>
        <p:spPr>
          <a:xfrm>
            <a:off x="15994743" y="41622214"/>
            <a:ext cx="13442650" cy="4001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1000" i="0" dirty="0">
                <a:solidFill>
                  <a:srgbClr val="434343"/>
                </a:solidFill>
                <a:effectLst/>
                <a:latin typeface="Calibri" panose="020F0502020204030204" pitchFamily="34" charset="0"/>
                <a:ea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Research Executive Agency (REA). Neither the European Union nor the granting authority can be held responsible for them.</a:t>
            </a:r>
          </a:p>
        </p:txBody>
      </p:sp>
      <p:sp>
        <p:nvSpPr>
          <p:cNvPr id="12" name="Prostokąt 11">
            <a:extLst>
              <a:ext uri="{FF2B5EF4-FFF2-40B4-BE49-F238E27FC236}">
                <a16:creationId xmlns:a16="http://schemas.microsoft.com/office/drawing/2014/main" id="{D243F565-4455-28C8-189D-493B650EFBD5}"/>
              </a:ext>
            </a:extLst>
          </p:cNvPr>
          <p:cNvSpPr/>
          <p:nvPr/>
        </p:nvSpPr>
        <p:spPr>
          <a:xfrm>
            <a:off x="15423792" y="4939944"/>
            <a:ext cx="14400000" cy="8371234"/>
          </a:xfrm>
          <a:prstGeom prst="rect">
            <a:avLst/>
          </a:prstGeom>
          <a:no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14" name="Prostokąt 13">
            <a:extLst>
              <a:ext uri="{FF2B5EF4-FFF2-40B4-BE49-F238E27FC236}">
                <a16:creationId xmlns:a16="http://schemas.microsoft.com/office/drawing/2014/main" id="{C1EC2C97-BB1E-DF43-0378-361FBB790718}"/>
              </a:ext>
            </a:extLst>
          </p:cNvPr>
          <p:cNvSpPr/>
          <p:nvPr/>
        </p:nvSpPr>
        <p:spPr>
          <a:xfrm>
            <a:off x="451421" y="4939945"/>
            <a:ext cx="14400000" cy="8371233"/>
          </a:xfrm>
          <a:prstGeom prst="rect">
            <a:avLst/>
          </a:prstGeom>
          <a:solidFill>
            <a:srgbClr val="14ABCE">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19" name="Prostokąt 18">
            <a:extLst>
              <a:ext uri="{FF2B5EF4-FFF2-40B4-BE49-F238E27FC236}">
                <a16:creationId xmlns:a16="http://schemas.microsoft.com/office/drawing/2014/main" id="{C6A1728C-C549-DC4A-DF05-FEC7DE4786F7}"/>
              </a:ext>
            </a:extLst>
          </p:cNvPr>
          <p:cNvSpPr/>
          <p:nvPr/>
        </p:nvSpPr>
        <p:spPr>
          <a:xfrm>
            <a:off x="841344" y="4574873"/>
            <a:ext cx="87205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noProof="0" dirty="0" err="1">
                <a:latin typeface="Calibri" panose="020F0502020204030204" pitchFamily="34" charset="0"/>
                <a:ea typeface="Calibri" panose="020F0502020204030204" pitchFamily="34" charset="0"/>
                <a:cs typeface="Calibri" panose="020F0502020204030204" pitchFamily="34" charset="0"/>
              </a:rPr>
              <a:t>Abstract</a:t>
            </a:r>
            <a:r>
              <a:rPr lang="pl-PL" sz="3200" b="1" noProof="0" dirty="0">
                <a:latin typeface="Calibri" panose="020F0502020204030204" pitchFamily="34" charset="0"/>
                <a:ea typeface="Calibri" panose="020F0502020204030204" pitchFamily="34" charset="0"/>
                <a:cs typeface="Calibri" panose="020F0502020204030204" pitchFamily="34" charset="0"/>
              </a:rPr>
              <a:t> / </a:t>
            </a:r>
            <a:r>
              <a:rPr lang="pl-PL" sz="3200" b="1" noProof="0" dirty="0" err="1">
                <a:latin typeface="Calibri" panose="020F0502020204030204" pitchFamily="34" charset="0"/>
                <a:ea typeface="Calibri" panose="020F0502020204030204" pitchFamily="34" charset="0"/>
                <a:cs typeface="Calibri" panose="020F0502020204030204" pitchFamily="34" charset="0"/>
              </a:rPr>
              <a:t>background</a:t>
            </a:r>
            <a:r>
              <a:rPr lang="pl-PL" sz="3200" b="1" dirty="0">
                <a:latin typeface="Calibri" panose="020F0502020204030204" pitchFamily="34" charset="0"/>
                <a:ea typeface="Calibri" panose="020F0502020204030204" pitchFamily="34" charset="0"/>
                <a:cs typeface="Calibri" panose="020F0502020204030204" pitchFamily="34" charset="0"/>
              </a:rPr>
              <a:t> / </a:t>
            </a:r>
            <a:r>
              <a:rPr lang="pl-PL" sz="3200" b="1" dirty="0" err="1">
                <a:latin typeface="Calibri" panose="020F0502020204030204" pitchFamily="34" charset="0"/>
                <a:ea typeface="Calibri" panose="020F0502020204030204" pitchFamily="34" charset="0"/>
                <a:cs typeface="Calibri" panose="020F0502020204030204" pitchFamily="34" charset="0"/>
              </a:rPr>
              <a:t>introduction</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
        <p:nvSpPr>
          <p:cNvPr id="4" name="Prostokąt 3">
            <a:extLst>
              <a:ext uri="{FF2B5EF4-FFF2-40B4-BE49-F238E27FC236}">
                <a16:creationId xmlns:a16="http://schemas.microsoft.com/office/drawing/2014/main" id="{5962E531-D190-BDA2-8C0C-58E43CFE6731}"/>
              </a:ext>
            </a:extLst>
          </p:cNvPr>
          <p:cNvSpPr/>
          <p:nvPr/>
        </p:nvSpPr>
        <p:spPr>
          <a:xfrm>
            <a:off x="15872673" y="4574873"/>
            <a:ext cx="77493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noProof="0" dirty="0">
                <a:latin typeface="Calibri" panose="020F0502020204030204" pitchFamily="34" charset="0"/>
                <a:ea typeface="Calibri" panose="020F0502020204030204" pitchFamily="34" charset="0"/>
                <a:cs typeface="Calibri" panose="020F0502020204030204" pitchFamily="34" charset="0"/>
              </a:rPr>
              <a:t>Box 1 (</a:t>
            </a:r>
            <a:r>
              <a:rPr lang="pl-PL" sz="3200" b="1" i="1" noProof="0" dirty="0" err="1">
                <a:latin typeface="Calibri" panose="020F0502020204030204" pitchFamily="34" charset="0"/>
                <a:ea typeface="Calibri" panose="020F0502020204030204" pitchFamily="34" charset="0"/>
                <a:cs typeface="Calibri" panose="020F0502020204030204" pitchFamily="34" charset="0"/>
              </a:rPr>
              <a:t>e.g</a:t>
            </a:r>
            <a:r>
              <a:rPr lang="pl-PL" sz="3200" b="1" i="1" noProof="0" dirty="0">
                <a:latin typeface="Calibri" panose="020F0502020204030204" pitchFamily="34" charset="0"/>
                <a:ea typeface="Calibri" panose="020F0502020204030204" pitchFamily="34" charset="0"/>
                <a:cs typeface="Calibri" panose="020F0502020204030204" pitchFamily="34" charset="0"/>
              </a:rPr>
              <a:t>. </a:t>
            </a:r>
            <a:r>
              <a:rPr lang="pl-PL" sz="3200" b="1" noProof="0" dirty="0" err="1">
                <a:latin typeface="Calibri" panose="020F0502020204030204" pitchFamily="34" charset="0"/>
                <a:ea typeface="Calibri" panose="020F0502020204030204" pitchFamily="34" charset="0"/>
                <a:cs typeface="Calibri" panose="020F0502020204030204" pitchFamily="34" charset="0"/>
              </a:rPr>
              <a:t>experimental</a:t>
            </a:r>
            <a:r>
              <a:rPr lang="pl-PL" sz="3200" b="1" noProof="0" dirty="0">
                <a:latin typeface="Calibri" panose="020F0502020204030204" pitchFamily="34" charset="0"/>
                <a:ea typeface="Calibri" panose="020F0502020204030204" pitchFamily="34" charset="0"/>
                <a:cs typeface="Calibri" panose="020F0502020204030204" pitchFamily="34" charset="0"/>
              </a:rPr>
              <a:t>)</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
        <p:nvSpPr>
          <p:cNvPr id="20" name="Prostokąt 19">
            <a:extLst>
              <a:ext uri="{FF2B5EF4-FFF2-40B4-BE49-F238E27FC236}">
                <a16:creationId xmlns:a16="http://schemas.microsoft.com/office/drawing/2014/main" id="{9D82586F-EE70-BC92-BE2A-3213B26CEB11}"/>
              </a:ext>
            </a:extLst>
          </p:cNvPr>
          <p:cNvSpPr/>
          <p:nvPr/>
        </p:nvSpPr>
        <p:spPr>
          <a:xfrm>
            <a:off x="491376" y="14038662"/>
            <a:ext cx="29332416" cy="16923034"/>
          </a:xfrm>
          <a:prstGeom prst="rect">
            <a:avLst/>
          </a:prstGeom>
          <a:no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28" name="Prostokąt 27">
            <a:extLst>
              <a:ext uri="{FF2B5EF4-FFF2-40B4-BE49-F238E27FC236}">
                <a16:creationId xmlns:a16="http://schemas.microsoft.com/office/drawing/2014/main" id="{984BAB34-4DAA-818B-B670-815A4C5FA897}"/>
              </a:ext>
            </a:extLst>
          </p:cNvPr>
          <p:cNvSpPr/>
          <p:nvPr/>
        </p:nvSpPr>
        <p:spPr>
          <a:xfrm>
            <a:off x="841344" y="13676250"/>
            <a:ext cx="77493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noProof="0" dirty="0">
                <a:latin typeface="Calibri" panose="020F0502020204030204" pitchFamily="34" charset="0"/>
                <a:ea typeface="Calibri" panose="020F0502020204030204" pitchFamily="34" charset="0"/>
                <a:cs typeface="Calibri" panose="020F0502020204030204" pitchFamily="34" charset="0"/>
              </a:rPr>
              <a:t>Box 2 (</a:t>
            </a:r>
            <a:r>
              <a:rPr lang="pl-PL" sz="3200" b="1" i="1" noProof="0" dirty="0" err="1">
                <a:latin typeface="Calibri" panose="020F0502020204030204" pitchFamily="34" charset="0"/>
                <a:ea typeface="Calibri" panose="020F0502020204030204" pitchFamily="34" charset="0"/>
                <a:cs typeface="Calibri" panose="020F0502020204030204" pitchFamily="34" charset="0"/>
              </a:rPr>
              <a:t>e.g</a:t>
            </a:r>
            <a:r>
              <a:rPr lang="pl-PL" sz="3200" b="1" i="1" noProof="0" dirty="0">
                <a:latin typeface="Calibri" panose="020F0502020204030204" pitchFamily="34" charset="0"/>
                <a:ea typeface="Calibri" panose="020F0502020204030204" pitchFamily="34" charset="0"/>
                <a:cs typeface="Calibri" panose="020F0502020204030204" pitchFamily="34" charset="0"/>
              </a:rPr>
              <a:t>. </a:t>
            </a:r>
            <a:r>
              <a:rPr lang="pl-PL" sz="3200" b="1" noProof="0" dirty="0" err="1">
                <a:latin typeface="Calibri" panose="020F0502020204030204" pitchFamily="34" charset="0"/>
                <a:ea typeface="Calibri" panose="020F0502020204030204" pitchFamily="34" charset="0"/>
                <a:cs typeface="Calibri" panose="020F0502020204030204" pitchFamily="34" charset="0"/>
              </a:rPr>
              <a:t>results</a:t>
            </a:r>
            <a:r>
              <a:rPr lang="pl-PL" sz="3200" b="1" noProof="0" dirty="0">
                <a:latin typeface="Calibri" panose="020F0502020204030204" pitchFamily="34" charset="0"/>
                <a:ea typeface="Calibri" panose="020F0502020204030204" pitchFamily="34" charset="0"/>
                <a:cs typeface="Calibri" panose="020F0502020204030204" pitchFamily="34" charset="0"/>
              </a:rPr>
              <a:t> and </a:t>
            </a:r>
            <a:r>
              <a:rPr lang="pl-PL" sz="3200" b="1" noProof="0" dirty="0" err="1">
                <a:latin typeface="Calibri" panose="020F0502020204030204" pitchFamily="34" charset="0"/>
                <a:ea typeface="Calibri" panose="020F0502020204030204" pitchFamily="34" charset="0"/>
                <a:cs typeface="Calibri" panose="020F0502020204030204" pitchFamily="34" charset="0"/>
              </a:rPr>
              <a:t>discussion</a:t>
            </a:r>
            <a:r>
              <a:rPr lang="pl-PL" sz="3200" b="1" noProof="0" dirty="0">
                <a:latin typeface="Calibri" panose="020F0502020204030204" pitchFamily="34" charset="0"/>
                <a:ea typeface="Calibri" panose="020F0502020204030204" pitchFamily="34" charset="0"/>
                <a:cs typeface="Calibri" panose="020F0502020204030204" pitchFamily="34" charset="0"/>
              </a:rPr>
              <a:t>)</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
        <p:nvSpPr>
          <p:cNvPr id="29" name="Prostokąt 28">
            <a:extLst>
              <a:ext uri="{FF2B5EF4-FFF2-40B4-BE49-F238E27FC236}">
                <a16:creationId xmlns:a16="http://schemas.microsoft.com/office/drawing/2014/main" id="{4B8A5657-3417-63A6-2922-990DBC0A3234}"/>
              </a:ext>
            </a:extLst>
          </p:cNvPr>
          <p:cNvSpPr/>
          <p:nvPr/>
        </p:nvSpPr>
        <p:spPr>
          <a:xfrm>
            <a:off x="491376" y="40190057"/>
            <a:ext cx="14400000" cy="2224450"/>
          </a:xfrm>
          <a:prstGeom prst="rect">
            <a:avLst/>
          </a:prstGeom>
          <a:no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33" name="Prostokąt 32">
            <a:extLst>
              <a:ext uri="{FF2B5EF4-FFF2-40B4-BE49-F238E27FC236}">
                <a16:creationId xmlns:a16="http://schemas.microsoft.com/office/drawing/2014/main" id="{2DB092E4-334B-BD32-492D-00299230CF89}"/>
              </a:ext>
            </a:extLst>
          </p:cNvPr>
          <p:cNvSpPr/>
          <p:nvPr/>
        </p:nvSpPr>
        <p:spPr>
          <a:xfrm>
            <a:off x="15423792" y="31882479"/>
            <a:ext cx="14400000" cy="7307907"/>
          </a:xfrm>
          <a:prstGeom prst="rect">
            <a:avLst/>
          </a:prstGeom>
          <a:no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35" name="Prostokąt 34">
            <a:extLst>
              <a:ext uri="{FF2B5EF4-FFF2-40B4-BE49-F238E27FC236}">
                <a16:creationId xmlns:a16="http://schemas.microsoft.com/office/drawing/2014/main" id="{6C0CDCFD-DA34-2458-1DCA-801251C0B319}"/>
              </a:ext>
            </a:extLst>
          </p:cNvPr>
          <p:cNvSpPr/>
          <p:nvPr/>
        </p:nvSpPr>
        <p:spPr>
          <a:xfrm>
            <a:off x="491376" y="31882479"/>
            <a:ext cx="14400000" cy="7307907"/>
          </a:xfrm>
          <a:prstGeom prst="rect">
            <a:avLst/>
          </a:prstGeom>
          <a:no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36" name="Prostokąt 35">
            <a:extLst>
              <a:ext uri="{FF2B5EF4-FFF2-40B4-BE49-F238E27FC236}">
                <a16:creationId xmlns:a16="http://schemas.microsoft.com/office/drawing/2014/main" id="{FAE4FE96-D9C6-D971-DEB6-1FD182AEAF3C}"/>
              </a:ext>
            </a:extLst>
          </p:cNvPr>
          <p:cNvSpPr/>
          <p:nvPr/>
        </p:nvSpPr>
        <p:spPr>
          <a:xfrm>
            <a:off x="15872672" y="31454674"/>
            <a:ext cx="77493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dirty="0">
                <a:latin typeface="Calibri" panose="020F0502020204030204" pitchFamily="34" charset="0"/>
                <a:ea typeface="Calibri" panose="020F0502020204030204" pitchFamily="34" charset="0"/>
                <a:cs typeface="Calibri" panose="020F0502020204030204" pitchFamily="34" charset="0"/>
              </a:rPr>
              <a:t>Box 3 (</a:t>
            </a:r>
            <a:r>
              <a:rPr lang="pl-PL" sz="3200" b="1" i="1" dirty="0" err="1">
                <a:latin typeface="Calibri" panose="020F0502020204030204" pitchFamily="34" charset="0"/>
                <a:ea typeface="Calibri" panose="020F0502020204030204" pitchFamily="34" charset="0"/>
                <a:cs typeface="Calibri" panose="020F0502020204030204" pitchFamily="34" charset="0"/>
              </a:rPr>
              <a:t>e.g</a:t>
            </a:r>
            <a:r>
              <a:rPr lang="pl-PL" sz="3200" b="1" i="1" dirty="0">
                <a:latin typeface="Calibri" panose="020F0502020204030204" pitchFamily="34" charset="0"/>
                <a:ea typeface="Calibri" panose="020F0502020204030204" pitchFamily="34" charset="0"/>
                <a:cs typeface="Calibri" panose="020F0502020204030204" pitchFamily="34" charset="0"/>
              </a:rPr>
              <a:t>. </a:t>
            </a:r>
            <a:r>
              <a:rPr lang="pl-PL" sz="3200" b="1" dirty="0" err="1">
                <a:latin typeface="Calibri" panose="020F0502020204030204" pitchFamily="34" charset="0"/>
                <a:ea typeface="Calibri" panose="020F0502020204030204" pitchFamily="34" charset="0"/>
                <a:cs typeface="Calibri" panose="020F0502020204030204" pitchFamily="34" charset="0"/>
              </a:rPr>
              <a:t>conclusions</a:t>
            </a:r>
            <a:r>
              <a:rPr lang="pl-PL" sz="3200" b="1" dirty="0">
                <a:latin typeface="Calibri" panose="020F0502020204030204" pitchFamily="34" charset="0"/>
                <a:ea typeface="Calibri" panose="020F0502020204030204" pitchFamily="34" charset="0"/>
                <a:cs typeface="Calibri" panose="020F0502020204030204" pitchFamily="34" charset="0"/>
              </a:rPr>
              <a:t>)</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
        <p:nvSpPr>
          <p:cNvPr id="37" name="Prostokąt 36">
            <a:extLst>
              <a:ext uri="{FF2B5EF4-FFF2-40B4-BE49-F238E27FC236}">
                <a16:creationId xmlns:a16="http://schemas.microsoft.com/office/drawing/2014/main" id="{FBF7A29C-FE61-4ECB-CA98-906F53669541}"/>
              </a:ext>
            </a:extLst>
          </p:cNvPr>
          <p:cNvSpPr/>
          <p:nvPr/>
        </p:nvSpPr>
        <p:spPr>
          <a:xfrm>
            <a:off x="787856" y="39710804"/>
            <a:ext cx="77493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dirty="0">
                <a:latin typeface="Calibri" panose="020F0502020204030204" pitchFamily="34" charset="0"/>
                <a:ea typeface="Calibri" panose="020F0502020204030204" pitchFamily="34" charset="0"/>
                <a:cs typeface="Calibri" panose="020F0502020204030204" pitchFamily="34" charset="0"/>
              </a:rPr>
              <a:t>Box 4 (</a:t>
            </a:r>
            <a:r>
              <a:rPr lang="pl-PL" sz="3200" b="1" i="1" dirty="0" err="1">
                <a:latin typeface="Calibri" panose="020F0502020204030204" pitchFamily="34" charset="0"/>
                <a:ea typeface="Calibri" panose="020F0502020204030204" pitchFamily="34" charset="0"/>
                <a:cs typeface="Calibri" panose="020F0502020204030204" pitchFamily="34" charset="0"/>
              </a:rPr>
              <a:t>e.g</a:t>
            </a:r>
            <a:r>
              <a:rPr lang="pl-PL" sz="3200" b="1" i="1" dirty="0">
                <a:latin typeface="Calibri" panose="020F0502020204030204" pitchFamily="34" charset="0"/>
                <a:ea typeface="Calibri" panose="020F0502020204030204" pitchFamily="34" charset="0"/>
                <a:cs typeface="Calibri" panose="020F0502020204030204" pitchFamily="34" charset="0"/>
              </a:rPr>
              <a:t>. </a:t>
            </a:r>
            <a:r>
              <a:rPr lang="pl-PL" sz="3200" b="1" dirty="0" err="1">
                <a:latin typeface="Calibri" panose="020F0502020204030204" pitchFamily="34" charset="0"/>
                <a:ea typeface="Calibri" panose="020F0502020204030204" pitchFamily="34" charset="0"/>
                <a:cs typeface="Calibri" panose="020F0502020204030204" pitchFamily="34" charset="0"/>
              </a:rPr>
              <a:t>bibliography</a:t>
            </a:r>
            <a:r>
              <a:rPr lang="pl-PL" sz="3200" b="1" dirty="0">
                <a:latin typeface="Calibri" panose="020F0502020204030204" pitchFamily="34" charset="0"/>
                <a:ea typeface="Calibri" panose="020F0502020204030204" pitchFamily="34" charset="0"/>
                <a:cs typeface="Calibri" panose="020F0502020204030204" pitchFamily="34" charset="0"/>
              </a:rPr>
              <a:t>)</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
        <p:nvSpPr>
          <p:cNvPr id="30" name="Prostokąt 29">
            <a:extLst>
              <a:ext uri="{FF2B5EF4-FFF2-40B4-BE49-F238E27FC236}">
                <a16:creationId xmlns:a16="http://schemas.microsoft.com/office/drawing/2014/main" id="{2450BEC2-5E8D-5D27-B6D7-419E40C7CE3C}"/>
              </a:ext>
            </a:extLst>
          </p:cNvPr>
          <p:cNvSpPr/>
          <p:nvPr/>
        </p:nvSpPr>
        <p:spPr>
          <a:xfrm>
            <a:off x="787857" y="31423894"/>
            <a:ext cx="77493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dirty="0">
                <a:latin typeface="Calibri" panose="020F0502020204030204" pitchFamily="34" charset="0"/>
                <a:ea typeface="Calibri" panose="020F0502020204030204" pitchFamily="34" charset="0"/>
                <a:cs typeface="Calibri" panose="020F0502020204030204" pitchFamily="34" charset="0"/>
              </a:rPr>
              <a:t>Box 3 (</a:t>
            </a:r>
            <a:r>
              <a:rPr lang="pl-PL" sz="3200" b="1" i="1" dirty="0" err="1">
                <a:latin typeface="Calibri" panose="020F0502020204030204" pitchFamily="34" charset="0"/>
                <a:ea typeface="Calibri" panose="020F0502020204030204" pitchFamily="34" charset="0"/>
                <a:cs typeface="Calibri" panose="020F0502020204030204" pitchFamily="34" charset="0"/>
              </a:rPr>
              <a:t>e.g</a:t>
            </a:r>
            <a:r>
              <a:rPr lang="pl-PL" sz="3200" b="1" i="1" dirty="0">
                <a:latin typeface="Calibri" panose="020F0502020204030204" pitchFamily="34" charset="0"/>
                <a:ea typeface="Calibri" panose="020F0502020204030204" pitchFamily="34" charset="0"/>
                <a:cs typeface="Calibri" panose="020F0502020204030204" pitchFamily="34" charset="0"/>
              </a:rPr>
              <a:t>. </a:t>
            </a:r>
            <a:r>
              <a:rPr lang="pl-PL" sz="3200" b="1" dirty="0" err="1">
                <a:latin typeface="Calibri" panose="020F0502020204030204" pitchFamily="34" charset="0"/>
                <a:ea typeface="Calibri" panose="020F0502020204030204" pitchFamily="34" charset="0"/>
                <a:cs typeface="Calibri" panose="020F0502020204030204" pitchFamily="34" charset="0"/>
              </a:rPr>
              <a:t>conclusions</a:t>
            </a:r>
            <a:r>
              <a:rPr lang="pl-PL" sz="3200" b="1" dirty="0">
                <a:latin typeface="Calibri" panose="020F0502020204030204" pitchFamily="34" charset="0"/>
                <a:ea typeface="Calibri" panose="020F0502020204030204" pitchFamily="34" charset="0"/>
                <a:cs typeface="Calibri" panose="020F0502020204030204" pitchFamily="34" charset="0"/>
              </a:rPr>
              <a:t>)</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
        <p:nvSpPr>
          <p:cNvPr id="38" name="Prostokąt 37">
            <a:extLst>
              <a:ext uri="{FF2B5EF4-FFF2-40B4-BE49-F238E27FC236}">
                <a16:creationId xmlns:a16="http://schemas.microsoft.com/office/drawing/2014/main" id="{1CB3C714-8CBB-538A-00A7-D43EC3CE525C}"/>
              </a:ext>
            </a:extLst>
          </p:cNvPr>
          <p:cNvSpPr/>
          <p:nvPr/>
        </p:nvSpPr>
        <p:spPr>
          <a:xfrm>
            <a:off x="15423792" y="40190057"/>
            <a:ext cx="14400000" cy="2224450"/>
          </a:xfrm>
          <a:prstGeom prst="rect">
            <a:avLst/>
          </a:prstGeom>
          <a:no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noProof="0" dirty="0"/>
          </a:p>
        </p:txBody>
      </p:sp>
      <p:sp>
        <p:nvSpPr>
          <p:cNvPr id="39" name="Prostokąt 38">
            <a:extLst>
              <a:ext uri="{FF2B5EF4-FFF2-40B4-BE49-F238E27FC236}">
                <a16:creationId xmlns:a16="http://schemas.microsoft.com/office/drawing/2014/main" id="{322CE092-4EC3-2BBB-F161-2C7DF25E820A}"/>
              </a:ext>
            </a:extLst>
          </p:cNvPr>
          <p:cNvSpPr/>
          <p:nvPr/>
        </p:nvSpPr>
        <p:spPr>
          <a:xfrm>
            <a:off x="15720272" y="39710804"/>
            <a:ext cx="7749327" cy="935890"/>
          </a:xfrm>
          <a:prstGeom prst="rect">
            <a:avLst/>
          </a:prstGeom>
          <a:solidFill>
            <a:srgbClr val="14ABCE"/>
          </a:solidFill>
          <a:ln>
            <a:solidFill>
              <a:srgbClr val="14AB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3200" b="1" dirty="0" err="1">
                <a:latin typeface="Calibri" panose="020F0502020204030204" pitchFamily="34" charset="0"/>
                <a:ea typeface="Calibri" panose="020F0502020204030204" pitchFamily="34" charset="0"/>
                <a:cs typeface="Calibri" panose="020F0502020204030204" pitchFamily="34" charset="0"/>
              </a:rPr>
              <a:t>Acknowledgements</a:t>
            </a:r>
            <a:endParaRPr lang="en-AU" sz="3200" b="1" noProof="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03345179"/>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Motyw pakietu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3058</TotalTime>
  <Words>138</Words>
  <Application>Microsoft Office PowerPoint</Application>
  <PresentationFormat>Niestandardowy</PresentationFormat>
  <Paragraphs>13</Paragraphs>
  <Slides>1</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vt:i4>
      </vt:variant>
    </vt:vector>
  </HeadingPairs>
  <TitlesOfParts>
    <vt:vector size="6" baseType="lpstr">
      <vt:lpstr>Aptos</vt:lpstr>
      <vt:lpstr>Aptos Display</vt:lpstr>
      <vt:lpstr>Arial</vt:lpstr>
      <vt:lpstr>Calibri</vt:lpstr>
      <vt:lpstr>Motyw pakietu Office</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Zdończyk</dc:creator>
  <cp:lastModifiedBy>Alicja Bachmatiuk</cp:lastModifiedBy>
  <cp:revision>5</cp:revision>
  <dcterms:created xsi:type="dcterms:W3CDTF">2026-02-02T17:25:08Z</dcterms:created>
  <dcterms:modified xsi:type="dcterms:W3CDTF">2026-05-21T04:24:16Z</dcterms:modified>
</cp:coreProperties>
</file>