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0" r:id="rId2"/>
    <p:sldId id="276" r:id="rId3"/>
    <p:sldId id="275" r:id="rId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ABCE"/>
    <a:srgbClr val="FFFF00"/>
    <a:srgbClr val="46B1E1"/>
    <a:srgbClr val="15ABCE"/>
    <a:srgbClr val="163E64"/>
    <a:srgbClr val="156082"/>
    <a:srgbClr val="AEAEAE"/>
    <a:srgbClr val="3A3A3A"/>
    <a:srgbClr val="EEEEEE"/>
    <a:srgbClr val="5F3B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60" autoAdjust="0"/>
    <p:restoredTop sz="82084" autoAdjust="0"/>
  </p:normalViewPr>
  <p:slideViewPr>
    <p:cSldViewPr snapToGrid="0">
      <p:cViewPr varScale="1">
        <p:scale>
          <a:sx n="91" d="100"/>
          <a:sy n="91" d="100"/>
        </p:scale>
        <p:origin x="48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743747-58BB-4CB3-A15D-E07502EC9723}" type="datetimeFigureOut">
              <a:rPr lang="pl-PL" smtClean="0"/>
              <a:t>31.10.2025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CFF148-225E-4293-9EB3-58C74C885637}" type="slidenum">
              <a:rPr lang="pl-PL" smtClean="0"/>
              <a:t>‹#›</a:t>
            </a:fld>
            <a:endParaRPr lang="pl-PL"/>
          </a:p>
        </p:txBody>
      </p:sp>
    </p:spTree>
    <p:extLst>
      <p:ext uri="{BB962C8B-B14F-4D97-AF65-F5344CB8AC3E}">
        <p14:creationId xmlns:p14="http://schemas.microsoft.com/office/powerpoint/2010/main" val="1627558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77CFF148-225E-4293-9EB3-58C74C885637}" type="slidenum">
              <a:rPr lang="pl-PL" smtClean="0"/>
              <a:t>2</a:t>
            </a:fld>
            <a:endParaRPr lang="pl-PL"/>
          </a:p>
        </p:txBody>
      </p:sp>
    </p:spTree>
    <p:extLst>
      <p:ext uri="{BB962C8B-B14F-4D97-AF65-F5344CB8AC3E}">
        <p14:creationId xmlns:p14="http://schemas.microsoft.com/office/powerpoint/2010/main" val="841996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CFF148-225E-4293-9EB3-58C74C885637}" type="slidenum">
              <a:rPr lang="pl-PL" smtClean="0"/>
              <a:t>3</a:t>
            </a:fld>
            <a:endParaRPr lang="pl-PL"/>
          </a:p>
        </p:txBody>
      </p:sp>
    </p:spTree>
    <p:extLst>
      <p:ext uri="{BB962C8B-B14F-4D97-AF65-F5344CB8AC3E}">
        <p14:creationId xmlns:p14="http://schemas.microsoft.com/office/powerpoint/2010/main" val="305320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35CF15-02BB-2FC2-3FAE-D9033243ED53}"/>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4B8482A9-0ED6-5034-46A2-9689171C14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05054B75-2121-C811-0A89-762A36A797F6}"/>
              </a:ext>
            </a:extLst>
          </p:cNvPr>
          <p:cNvSpPr>
            <a:spLocks noGrp="1"/>
          </p:cNvSpPr>
          <p:nvPr>
            <p:ph type="dt" sz="half" idx="10"/>
          </p:nvPr>
        </p:nvSpPr>
        <p:spPr/>
        <p:txBody>
          <a:bodyPr/>
          <a:lstStyle/>
          <a:p>
            <a:fld id="{E0E9B55E-208D-4DF6-8782-846ED964054F}" type="datetime1">
              <a:rPr lang="pl-PL" smtClean="0"/>
              <a:t>31.10.2025</a:t>
            </a:fld>
            <a:endParaRPr lang="pl-PL"/>
          </a:p>
        </p:txBody>
      </p:sp>
      <p:sp>
        <p:nvSpPr>
          <p:cNvPr id="5" name="Symbol zastępczy stopki 4">
            <a:extLst>
              <a:ext uri="{FF2B5EF4-FFF2-40B4-BE49-F238E27FC236}">
                <a16:creationId xmlns:a16="http://schemas.microsoft.com/office/drawing/2014/main" id="{7C393648-677B-E1C8-5879-66C16BE9764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493A08C7-7F0B-3F44-91F7-A4EDBE1B3358}"/>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89656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33EF63-18CE-77E4-F802-27450A949D02}"/>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6715B3CF-92BB-2D85-78B1-1B2755E68926}"/>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C8E9878-FC5D-3AD3-2078-A294D6B9C5BB}"/>
              </a:ext>
            </a:extLst>
          </p:cNvPr>
          <p:cNvSpPr>
            <a:spLocks noGrp="1"/>
          </p:cNvSpPr>
          <p:nvPr>
            <p:ph type="dt" sz="half" idx="10"/>
          </p:nvPr>
        </p:nvSpPr>
        <p:spPr/>
        <p:txBody>
          <a:bodyPr/>
          <a:lstStyle/>
          <a:p>
            <a:fld id="{F1D2B532-CF31-4C8B-B2B0-4AF565CF4220}" type="datetime1">
              <a:rPr lang="pl-PL" smtClean="0"/>
              <a:t>31.10.2025</a:t>
            </a:fld>
            <a:endParaRPr lang="pl-PL"/>
          </a:p>
        </p:txBody>
      </p:sp>
      <p:sp>
        <p:nvSpPr>
          <p:cNvPr id="5" name="Symbol zastępczy stopki 4">
            <a:extLst>
              <a:ext uri="{FF2B5EF4-FFF2-40B4-BE49-F238E27FC236}">
                <a16:creationId xmlns:a16="http://schemas.microsoft.com/office/drawing/2014/main" id="{1DA97853-57AE-8C0D-2198-424301659DD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421D8EE-E923-B783-E342-726236DD104D}"/>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1173802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D2DA05AC-78CB-2038-0F78-95CF70F6AB27}"/>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BD787886-637C-73DE-A8BE-86D0568D10D6}"/>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05F928E-CCC9-2B72-93E0-1179EF1DFD67}"/>
              </a:ext>
            </a:extLst>
          </p:cNvPr>
          <p:cNvSpPr>
            <a:spLocks noGrp="1"/>
          </p:cNvSpPr>
          <p:nvPr>
            <p:ph type="dt" sz="half" idx="10"/>
          </p:nvPr>
        </p:nvSpPr>
        <p:spPr/>
        <p:txBody>
          <a:bodyPr/>
          <a:lstStyle/>
          <a:p>
            <a:fld id="{0818C06E-4B6D-4194-B8AD-F698BBCE63E6}" type="datetime1">
              <a:rPr lang="pl-PL" smtClean="0"/>
              <a:t>31.10.2025</a:t>
            </a:fld>
            <a:endParaRPr lang="pl-PL"/>
          </a:p>
        </p:txBody>
      </p:sp>
      <p:sp>
        <p:nvSpPr>
          <p:cNvPr id="5" name="Symbol zastępczy stopki 4">
            <a:extLst>
              <a:ext uri="{FF2B5EF4-FFF2-40B4-BE49-F238E27FC236}">
                <a16:creationId xmlns:a16="http://schemas.microsoft.com/office/drawing/2014/main" id="{F5D1322C-A482-1872-F68C-7FF2C967A86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F3049FB-8B31-33EE-0F8E-E433300C8EE5}"/>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2096951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BEDCF9-26B3-8F3D-540E-4F65246E4761}"/>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949BEF27-71DC-464E-BDAF-4DAC1BD12023}"/>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231A07B-ADA3-9A42-596D-66196C4979A7}"/>
              </a:ext>
            </a:extLst>
          </p:cNvPr>
          <p:cNvSpPr>
            <a:spLocks noGrp="1"/>
          </p:cNvSpPr>
          <p:nvPr>
            <p:ph type="dt" sz="half" idx="10"/>
          </p:nvPr>
        </p:nvSpPr>
        <p:spPr/>
        <p:txBody>
          <a:bodyPr/>
          <a:lstStyle/>
          <a:p>
            <a:fld id="{E1047D53-26EE-4413-8012-27E0D8D9E995}" type="datetime1">
              <a:rPr lang="pl-PL" smtClean="0"/>
              <a:t>31.10.2025</a:t>
            </a:fld>
            <a:endParaRPr lang="pl-PL"/>
          </a:p>
        </p:txBody>
      </p:sp>
      <p:sp>
        <p:nvSpPr>
          <p:cNvPr id="5" name="Symbol zastępczy stopki 4">
            <a:extLst>
              <a:ext uri="{FF2B5EF4-FFF2-40B4-BE49-F238E27FC236}">
                <a16:creationId xmlns:a16="http://schemas.microsoft.com/office/drawing/2014/main" id="{A52A85B2-A679-7391-8F1A-9D0D67B844E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30E90FA-5288-39ED-C171-5E746F010B5E}"/>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2568777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DEE4C8E-0F01-8103-B7E6-AB7159D452B5}"/>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C3505917-1876-DF3A-336F-3C7C3A4FE5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C28A47CB-10D5-C227-06A8-2B3516E74BE7}"/>
              </a:ext>
            </a:extLst>
          </p:cNvPr>
          <p:cNvSpPr>
            <a:spLocks noGrp="1"/>
          </p:cNvSpPr>
          <p:nvPr>
            <p:ph type="dt" sz="half" idx="10"/>
          </p:nvPr>
        </p:nvSpPr>
        <p:spPr/>
        <p:txBody>
          <a:bodyPr/>
          <a:lstStyle/>
          <a:p>
            <a:fld id="{7B4A6813-2BCD-4A17-8E67-977D8D096B59}" type="datetime1">
              <a:rPr lang="pl-PL" smtClean="0"/>
              <a:t>31.10.2025</a:t>
            </a:fld>
            <a:endParaRPr lang="pl-PL"/>
          </a:p>
        </p:txBody>
      </p:sp>
      <p:sp>
        <p:nvSpPr>
          <p:cNvPr id="5" name="Symbol zastępczy stopki 4">
            <a:extLst>
              <a:ext uri="{FF2B5EF4-FFF2-40B4-BE49-F238E27FC236}">
                <a16:creationId xmlns:a16="http://schemas.microsoft.com/office/drawing/2014/main" id="{EDCD8BD3-5A01-AE12-09C0-DD3326CA7DF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FB12B58-D329-416E-FF18-F3B7B1C5366D}"/>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1457674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7A9FBD-220B-0C7B-3972-EA2B085C8EB3}"/>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5ABCC03-2911-2E14-FF62-1925E4134339}"/>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AE22E4D2-6E1E-8CA9-18FB-E68352DB7B6F}"/>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73658764-CB91-82C5-AA7F-29C7463D1229}"/>
              </a:ext>
            </a:extLst>
          </p:cNvPr>
          <p:cNvSpPr>
            <a:spLocks noGrp="1"/>
          </p:cNvSpPr>
          <p:nvPr>
            <p:ph type="dt" sz="half" idx="10"/>
          </p:nvPr>
        </p:nvSpPr>
        <p:spPr/>
        <p:txBody>
          <a:bodyPr/>
          <a:lstStyle/>
          <a:p>
            <a:fld id="{C75A70CD-2792-4578-9DD8-3107C20FF8E8}" type="datetime1">
              <a:rPr lang="pl-PL" smtClean="0"/>
              <a:t>31.10.2025</a:t>
            </a:fld>
            <a:endParaRPr lang="pl-PL"/>
          </a:p>
        </p:txBody>
      </p:sp>
      <p:sp>
        <p:nvSpPr>
          <p:cNvPr id="6" name="Symbol zastępczy stopki 5">
            <a:extLst>
              <a:ext uri="{FF2B5EF4-FFF2-40B4-BE49-F238E27FC236}">
                <a16:creationId xmlns:a16="http://schemas.microsoft.com/office/drawing/2014/main" id="{70C37CCC-5688-3FA2-CA77-D42324F594A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7CE2D28-474A-6BC7-E593-575ADD8934C0}"/>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1477519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59B2EF-9D0D-F714-5A76-DF403A6A233A}"/>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45DBA903-735E-85F9-9973-CA75073A48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785BA226-B069-E73D-00D1-F80769084856}"/>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CB233940-ECDB-48D0-408A-61109C339E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5CF7A0D9-1D3D-C2ED-B97E-576A90E978DE}"/>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3CBCDE5F-583E-6C09-771F-7E7CA362DEB0}"/>
              </a:ext>
            </a:extLst>
          </p:cNvPr>
          <p:cNvSpPr>
            <a:spLocks noGrp="1"/>
          </p:cNvSpPr>
          <p:nvPr>
            <p:ph type="dt" sz="half" idx="10"/>
          </p:nvPr>
        </p:nvSpPr>
        <p:spPr/>
        <p:txBody>
          <a:bodyPr/>
          <a:lstStyle/>
          <a:p>
            <a:fld id="{03FD27D7-AFCD-4A1A-B920-4DFD9BE45EBF}" type="datetime1">
              <a:rPr lang="pl-PL" smtClean="0"/>
              <a:t>31.10.2025</a:t>
            </a:fld>
            <a:endParaRPr lang="pl-PL"/>
          </a:p>
        </p:txBody>
      </p:sp>
      <p:sp>
        <p:nvSpPr>
          <p:cNvPr id="8" name="Symbol zastępczy stopki 7">
            <a:extLst>
              <a:ext uri="{FF2B5EF4-FFF2-40B4-BE49-F238E27FC236}">
                <a16:creationId xmlns:a16="http://schemas.microsoft.com/office/drawing/2014/main" id="{2D06DDEE-8F8C-C986-54C7-6664350B9CD4}"/>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8D06FB4E-5238-3131-E715-B2FB470A5399}"/>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387132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878931-A49E-A767-46A6-A88E9589AFDB}"/>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8C93323E-76A9-474D-26BD-3768F45FC331}"/>
              </a:ext>
            </a:extLst>
          </p:cNvPr>
          <p:cNvSpPr>
            <a:spLocks noGrp="1"/>
          </p:cNvSpPr>
          <p:nvPr>
            <p:ph type="dt" sz="half" idx="10"/>
          </p:nvPr>
        </p:nvSpPr>
        <p:spPr/>
        <p:txBody>
          <a:bodyPr/>
          <a:lstStyle/>
          <a:p>
            <a:fld id="{41922ACA-2026-4449-84A3-B8694A7431BE}" type="datetime1">
              <a:rPr lang="pl-PL" smtClean="0"/>
              <a:t>31.10.2025</a:t>
            </a:fld>
            <a:endParaRPr lang="pl-PL"/>
          </a:p>
        </p:txBody>
      </p:sp>
      <p:sp>
        <p:nvSpPr>
          <p:cNvPr id="4" name="Symbol zastępczy stopki 3">
            <a:extLst>
              <a:ext uri="{FF2B5EF4-FFF2-40B4-BE49-F238E27FC236}">
                <a16:creationId xmlns:a16="http://schemas.microsoft.com/office/drawing/2014/main" id="{2B936F05-5B5D-C10E-A4C9-27D70215FAD2}"/>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E9B124D-97DD-4968-9110-1D6185D2CA27}"/>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266409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8238DF90-DB1C-2C72-E998-D30EF6FE7EC6}"/>
              </a:ext>
            </a:extLst>
          </p:cNvPr>
          <p:cNvSpPr>
            <a:spLocks noGrp="1"/>
          </p:cNvSpPr>
          <p:nvPr>
            <p:ph type="dt" sz="half" idx="10"/>
          </p:nvPr>
        </p:nvSpPr>
        <p:spPr/>
        <p:txBody>
          <a:bodyPr/>
          <a:lstStyle/>
          <a:p>
            <a:fld id="{D2AF25C5-83DD-42B8-ABE8-05DEA5D26D28}" type="datetime1">
              <a:rPr lang="pl-PL" smtClean="0"/>
              <a:t>31.10.2025</a:t>
            </a:fld>
            <a:endParaRPr lang="pl-PL"/>
          </a:p>
        </p:txBody>
      </p:sp>
      <p:sp>
        <p:nvSpPr>
          <p:cNvPr id="3" name="Symbol zastępczy stopki 2">
            <a:extLst>
              <a:ext uri="{FF2B5EF4-FFF2-40B4-BE49-F238E27FC236}">
                <a16:creationId xmlns:a16="http://schemas.microsoft.com/office/drawing/2014/main" id="{613B711D-ECFE-EBE2-763E-97A4AB729C43}"/>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3ADEA6A7-826F-0446-37C1-8E2D312202C0}"/>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604474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B8A5EF-73E3-BD32-3567-F0DC5766FD3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BBAD78E2-6904-AA90-D91A-C170C86D26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A55ACFC-B795-9F15-B780-5F8DFE99DA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737B4C8A-1992-1BB9-2ECE-17674A98D099}"/>
              </a:ext>
            </a:extLst>
          </p:cNvPr>
          <p:cNvSpPr>
            <a:spLocks noGrp="1"/>
          </p:cNvSpPr>
          <p:nvPr>
            <p:ph type="dt" sz="half" idx="10"/>
          </p:nvPr>
        </p:nvSpPr>
        <p:spPr/>
        <p:txBody>
          <a:bodyPr/>
          <a:lstStyle/>
          <a:p>
            <a:fld id="{0AE99006-3555-41EC-B9A0-A6C0397B3195}" type="datetime1">
              <a:rPr lang="pl-PL" smtClean="0"/>
              <a:t>31.10.2025</a:t>
            </a:fld>
            <a:endParaRPr lang="pl-PL"/>
          </a:p>
        </p:txBody>
      </p:sp>
      <p:sp>
        <p:nvSpPr>
          <p:cNvPr id="6" name="Symbol zastępczy stopki 5">
            <a:extLst>
              <a:ext uri="{FF2B5EF4-FFF2-40B4-BE49-F238E27FC236}">
                <a16:creationId xmlns:a16="http://schemas.microsoft.com/office/drawing/2014/main" id="{9A615691-BD20-FBE2-611D-259AAFFD986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18E862F4-2FF3-1033-489F-1E071E9C9C2B}"/>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1890334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B89C4D-B876-88F9-9946-AEB0127E3F9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F9B71D93-E9F4-9457-33E9-7DB37B874E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52C5820F-96BB-8F1C-113C-1972C0A2D5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065A550-E61D-4484-5043-DD50D898B40A}"/>
              </a:ext>
            </a:extLst>
          </p:cNvPr>
          <p:cNvSpPr>
            <a:spLocks noGrp="1"/>
          </p:cNvSpPr>
          <p:nvPr>
            <p:ph type="dt" sz="half" idx="10"/>
          </p:nvPr>
        </p:nvSpPr>
        <p:spPr/>
        <p:txBody>
          <a:bodyPr/>
          <a:lstStyle/>
          <a:p>
            <a:fld id="{20918AE4-1521-4B1A-A8D5-5E5C3A94E39D}" type="datetime1">
              <a:rPr lang="pl-PL" smtClean="0"/>
              <a:t>31.10.2025</a:t>
            </a:fld>
            <a:endParaRPr lang="pl-PL"/>
          </a:p>
        </p:txBody>
      </p:sp>
      <p:sp>
        <p:nvSpPr>
          <p:cNvPr id="6" name="Symbol zastępczy stopki 5">
            <a:extLst>
              <a:ext uri="{FF2B5EF4-FFF2-40B4-BE49-F238E27FC236}">
                <a16:creationId xmlns:a16="http://schemas.microsoft.com/office/drawing/2014/main" id="{B9F542AF-3BF0-8F10-95BD-4E836C5BC00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D61F092-B83A-EA00-9FAB-13396BD10068}"/>
              </a:ext>
            </a:extLst>
          </p:cNvPr>
          <p:cNvSpPr>
            <a:spLocks noGrp="1"/>
          </p:cNvSpPr>
          <p:nvPr>
            <p:ph type="sldNum" sz="quarter" idx="12"/>
          </p:nvPr>
        </p:nvSpPr>
        <p:spPr/>
        <p:txBody>
          <a:bodyPr/>
          <a:lstStyle/>
          <a:p>
            <a:fld id="{22AFF097-FDE5-4562-A870-1141821D528E}" type="slidenum">
              <a:rPr lang="pl-PL" smtClean="0"/>
              <a:t>‹#›</a:t>
            </a:fld>
            <a:endParaRPr lang="pl-PL"/>
          </a:p>
        </p:txBody>
      </p:sp>
    </p:spTree>
    <p:extLst>
      <p:ext uri="{BB962C8B-B14F-4D97-AF65-F5344CB8AC3E}">
        <p14:creationId xmlns:p14="http://schemas.microsoft.com/office/powerpoint/2010/main" val="953766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726A5706-2B83-1D38-1E36-840BE37446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02E4C7C7-4EDB-C5D9-D17B-A6E4A4C8EB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10A5B5B-4732-1776-CEBC-361E9D9656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ED8367-7248-4A47-92CB-AA62F383CB56}" type="datetime1">
              <a:rPr lang="pl-PL" smtClean="0"/>
              <a:t>31.10.2025</a:t>
            </a:fld>
            <a:endParaRPr lang="pl-PL"/>
          </a:p>
        </p:txBody>
      </p:sp>
      <p:sp>
        <p:nvSpPr>
          <p:cNvPr id="5" name="Symbol zastępczy stopki 4">
            <a:extLst>
              <a:ext uri="{FF2B5EF4-FFF2-40B4-BE49-F238E27FC236}">
                <a16:creationId xmlns:a16="http://schemas.microsoft.com/office/drawing/2014/main" id="{F4424B5C-D368-AF2C-14AE-CF2AEBAAB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a:extLst>
              <a:ext uri="{FF2B5EF4-FFF2-40B4-BE49-F238E27FC236}">
                <a16:creationId xmlns:a16="http://schemas.microsoft.com/office/drawing/2014/main" id="{BFD39C39-98EA-698B-4ECD-3FAD5DE8DC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AFF097-FDE5-4562-A870-1141821D528E}" type="slidenum">
              <a:rPr lang="pl-PL" smtClean="0"/>
              <a:t>‹#›</a:t>
            </a:fld>
            <a:endParaRPr lang="pl-PL"/>
          </a:p>
        </p:txBody>
      </p:sp>
    </p:spTree>
    <p:extLst>
      <p:ext uri="{BB962C8B-B14F-4D97-AF65-F5344CB8AC3E}">
        <p14:creationId xmlns:p14="http://schemas.microsoft.com/office/powerpoint/2010/main" val="4096120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B5405-89CD-D308-6067-4B35204B165E}"/>
            </a:ext>
          </a:extLst>
        </p:cNvPr>
        <p:cNvGrpSpPr/>
        <p:nvPr/>
      </p:nvGrpSpPr>
      <p:grpSpPr>
        <a:xfrm>
          <a:off x="0" y="0"/>
          <a:ext cx="0" cy="0"/>
          <a:chOff x="0" y="0"/>
          <a:chExt cx="0" cy="0"/>
        </a:xfrm>
      </p:grpSpPr>
      <p:sp>
        <p:nvSpPr>
          <p:cNvPr id="16" name="Slide Number Placeholder 14">
            <a:extLst>
              <a:ext uri="{FF2B5EF4-FFF2-40B4-BE49-F238E27FC236}">
                <a16:creationId xmlns:a16="http://schemas.microsoft.com/office/drawing/2014/main" id="{DEA166A3-5F74-E781-F24F-A6027122C210}"/>
              </a:ext>
            </a:extLst>
          </p:cNvPr>
          <p:cNvSpPr>
            <a:spLocks noGrp="1"/>
          </p:cNvSpPr>
          <p:nvPr>
            <p:ph type="sldNum" sz="quarter" idx="12"/>
          </p:nvPr>
        </p:nvSpPr>
        <p:spPr>
          <a:xfrm>
            <a:off x="9320500" y="6418793"/>
            <a:ext cx="2743200" cy="365125"/>
          </a:xfrm>
        </p:spPr>
        <p:txBody>
          <a:bodyPr/>
          <a:lstStyle/>
          <a:p>
            <a:fld id="{3C4B8A52-2A7D-4A5C-8074-171A410B2EDD}" type="slidenum">
              <a:rPr lang="en-GB" smtClean="0"/>
              <a:t>1</a:t>
            </a:fld>
            <a:endParaRPr lang="en-GB"/>
          </a:p>
        </p:txBody>
      </p:sp>
      <p:sp>
        <p:nvSpPr>
          <p:cNvPr id="23" name="Title 1">
            <a:extLst>
              <a:ext uri="{FF2B5EF4-FFF2-40B4-BE49-F238E27FC236}">
                <a16:creationId xmlns:a16="http://schemas.microsoft.com/office/drawing/2014/main" id="{A5332AFE-C89A-542F-E6C6-A3090E89A836}"/>
              </a:ext>
            </a:extLst>
          </p:cNvPr>
          <p:cNvSpPr>
            <a:spLocks noGrp="1"/>
          </p:cNvSpPr>
          <p:nvPr>
            <p:ph type="ctrTitle"/>
          </p:nvPr>
        </p:nvSpPr>
        <p:spPr>
          <a:xfrm>
            <a:off x="222821" y="2025867"/>
            <a:ext cx="11708203" cy="1248206"/>
          </a:xfrm>
        </p:spPr>
        <p:txBody>
          <a:bodyPr>
            <a:normAutofit/>
          </a:bodyPr>
          <a:lstStyle/>
          <a:p>
            <a:r>
              <a:rPr lang="en-GB" sz="4200" b="1" dirty="0">
                <a:solidFill>
                  <a:srgbClr val="15ABCE"/>
                </a:solidFill>
                <a:latin typeface="Calibri" panose="020F0502020204030204" pitchFamily="34" charset="0"/>
                <a:ea typeface="Calibri" panose="020F0502020204030204" pitchFamily="34" charset="0"/>
                <a:cs typeface="Calibri" panose="020F0502020204030204" pitchFamily="34" charset="0"/>
              </a:rPr>
              <a:t>EBEAM Template</a:t>
            </a:r>
          </a:p>
        </p:txBody>
      </p:sp>
      <p:sp>
        <p:nvSpPr>
          <p:cNvPr id="24" name="Subtitle 2">
            <a:extLst>
              <a:ext uri="{FF2B5EF4-FFF2-40B4-BE49-F238E27FC236}">
                <a16:creationId xmlns:a16="http://schemas.microsoft.com/office/drawing/2014/main" id="{A8D82913-B345-ABB5-CA13-087B0655F0E5}"/>
              </a:ext>
            </a:extLst>
          </p:cNvPr>
          <p:cNvSpPr>
            <a:spLocks noGrp="1"/>
          </p:cNvSpPr>
          <p:nvPr>
            <p:ph type="subTitle" idx="1"/>
          </p:nvPr>
        </p:nvSpPr>
        <p:spPr>
          <a:xfrm>
            <a:off x="3801408" y="3472927"/>
            <a:ext cx="4551028" cy="790463"/>
          </a:xfrm>
        </p:spPr>
        <p:txBody>
          <a:bodyPr>
            <a:normAutofit/>
          </a:bodyPr>
          <a:lstStyle/>
          <a:p>
            <a:r>
              <a:rPr lang="cs-CZ" sz="2000" dirty="0">
                <a:latin typeface="Calibri" panose="020F0502020204030204" pitchFamily="34" charset="0"/>
                <a:ea typeface="Calibri" panose="020F0502020204030204" pitchFamily="34" charset="0"/>
                <a:cs typeface="Calibri" panose="020F0502020204030204" pitchFamily="34" charset="0"/>
              </a:rPr>
              <a:t>NAME</a:t>
            </a:r>
            <a:r>
              <a:rPr lang="cs-CZ" sz="2000" baseline="30000" dirty="0">
                <a:latin typeface="Calibri" panose="020F0502020204030204" pitchFamily="34" charset="0"/>
                <a:ea typeface="Calibri" panose="020F0502020204030204" pitchFamily="34" charset="0"/>
                <a:cs typeface="Calibri" panose="020F0502020204030204" pitchFamily="34" charset="0"/>
              </a:rPr>
              <a:t>1</a:t>
            </a:r>
          </a:p>
        </p:txBody>
      </p:sp>
      <p:sp>
        <p:nvSpPr>
          <p:cNvPr id="4" name="TextBox 3">
            <a:extLst>
              <a:ext uri="{FF2B5EF4-FFF2-40B4-BE49-F238E27FC236}">
                <a16:creationId xmlns:a16="http://schemas.microsoft.com/office/drawing/2014/main" id="{CD89B185-13F7-14CC-6A28-C26A0C25843F}"/>
              </a:ext>
            </a:extLst>
          </p:cNvPr>
          <p:cNvSpPr txBox="1"/>
          <p:nvPr/>
        </p:nvSpPr>
        <p:spPr>
          <a:xfrm>
            <a:off x="786670" y="4650602"/>
            <a:ext cx="10423278" cy="307777"/>
          </a:xfrm>
          <a:prstGeom prst="rect">
            <a:avLst/>
          </a:prstGeom>
          <a:noFill/>
        </p:spPr>
        <p:txBody>
          <a:bodyPr wrap="square" rtlCol="0">
            <a:spAutoFit/>
          </a:bodyPr>
          <a:lstStyle/>
          <a:p>
            <a:pPr algn="ctr">
              <a:spcAft>
                <a:spcPts val="1200"/>
              </a:spcAft>
            </a:pPr>
            <a:r>
              <a:rPr lang="cs-CZ" sz="1400" i="1" baseline="30000" dirty="0"/>
              <a:t>1</a:t>
            </a:r>
            <a:r>
              <a:rPr lang="cs-CZ" sz="1400" i="1" dirty="0"/>
              <a:t>Affiliation</a:t>
            </a:r>
            <a:endParaRPr lang="en-GB" sz="1400" dirty="0"/>
          </a:p>
        </p:txBody>
      </p:sp>
      <p:grpSp>
        <p:nvGrpSpPr>
          <p:cNvPr id="7" name="Group 6">
            <a:extLst>
              <a:ext uri="{FF2B5EF4-FFF2-40B4-BE49-F238E27FC236}">
                <a16:creationId xmlns:a16="http://schemas.microsoft.com/office/drawing/2014/main" id="{5A933BFB-38C4-808C-F841-91AD4CB24544}"/>
              </a:ext>
            </a:extLst>
          </p:cNvPr>
          <p:cNvGrpSpPr/>
          <p:nvPr/>
        </p:nvGrpSpPr>
        <p:grpSpPr>
          <a:xfrm>
            <a:off x="-91966" y="-274107"/>
            <a:ext cx="12400216" cy="1099887"/>
            <a:chOff x="-91966" y="-274107"/>
            <a:chExt cx="12400216" cy="1099887"/>
          </a:xfrm>
        </p:grpSpPr>
        <p:sp>
          <p:nvSpPr>
            <p:cNvPr id="5" name="Prostokąt 4">
              <a:extLst>
                <a:ext uri="{FF2B5EF4-FFF2-40B4-BE49-F238E27FC236}">
                  <a16:creationId xmlns:a16="http://schemas.microsoft.com/office/drawing/2014/main" id="{47CDE357-D696-CCCB-05D2-C4F2C7CF66E0}"/>
                </a:ext>
              </a:extLst>
            </p:cNvPr>
            <p:cNvSpPr/>
            <p:nvPr/>
          </p:nvSpPr>
          <p:spPr>
            <a:xfrm>
              <a:off x="-7817" y="457200"/>
              <a:ext cx="12210967" cy="273768"/>
            </a:xfrm>
            <a:prstGeom prst="rect">
              <a:avLst/>
            </a:prstGeom>
            <a:solidFill>
              <a:srgbClr val="14AB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11" name="Prostokąt 10">
              <a:extLst>
                <a:ext uri="{FF2B5EF4-FFF2-40B4-BE49-F238E27FC236}">
                  <a16:creationId xmlns:a16="http://schemas.microsoft.com/office/drawing/2014/main" id="{06C5505B-2297-4C99-C5F4-35EF2384282A}"/>
                </a:ext>
              </a:extLst>
            </p:cNvPr>
            <p:cNvSpPr/>
            <p:nvPr/>
          </p:nvSpPr>
          <p:spPr>
            <a:xfrm>
              <a:off x="-7816" y="-34462"/>
              <a:ext cx="12204526" cy="648134"/>
            </a:xfrm>
            <a:prstGeom prst="rect">
              <a:avLst/>
            </a:prstGeom>
            <a:solidFill>
              <a:srgbClr val="1583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pic>
          <p:nvPicPr>
            <p:cNvPr id="14" name="Picture 7">
              <a:extLst>
                <a:ext uri="{FF2B5EF4-FFF2-40B4-BE49-F238E27FC236}">
                  <a16:creationId xmlns:a16="http://schemas.microsoft.com/office/drawing/2014/main" id="{6E635B12-D78F-5D0F-4674-3C04E00FD2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966" y="-86037"/>
              <a:ext cx="3190434" cy="817005"/>
            </a:xfrm>
            <a:prstGeom prst="rect">
              <a:avLst/>
            </a:prstGeom>
          </p:spPr>
        </p:pic>
        <p:pic>
          <p:nvPicPr>
            <p:cNvPr id="6" name="Picture 5" descr="A black screen with white text&#10;&#10;AI-generated content may be incorrect.">
              <a:extLst>
                <a:ext uri="{FF2B5EF4-FFF2-40B4-BE49-F238E27FC236}">
                  <a16:creationId xmlns:a16="http://schemas.microsoft.com/office/drawing/2014/main" id="{8B52C469-5CE5-6060-DC73-3D8247179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4581" y="-274107"/>
              <a:ext cx="4533669" cy="1099887"/>
            </a:xfrm>
            <a:prstGeom prst="rect">
              <a:avLst/>
            </a:prstGeom>
          </p:spPr>
        </p:pic>
      </p:grpSp>
      <p:grpSp>
        <p:nvGrpSpPr>
          <p:cNvPr id="9" name="Skupina 2">
            <a:extLst>
              <a:ext uri="{FF2B5EF4-FFF2-40B4-BE49-F238E27FC236}">
                <a16:creationId xmlns:a16="http://schemas.microsoft.com/office/drawing/2014/main" id="{4FAF931C-A682-6F4B-30E9-EBF8DC906E01}"/>
              </a:ext>
            </a:extLst>
          </p:cNvPr>
          <p:cNvGrpSpPr/>
          <p:nvPr/>
        </p:nvGrpSpPr>
        <p:grpSpPr>
          <a:xfrm>
            <a:off x="75750" y="6213981"/>
            <a:ext cx="9875027" cy="612489"/>
            <a:chOff x="711200" y="5306033"/>
            <a:chExt cx="10109033" cy="533685"/>
          </a:xfrm>
          <a:solidFill>
            <a:schemeClr val="bg1"/>
          </a:solidFill>
        </p:grpSpPr>
        <p:pic>
          <p:nvPicPr>
            <p:cNvPr id="10" name="Picture 9">
              <a:extLst>
                <a:ext uri="{FF2B5EF4-FFF2-40B4-BE49-F238E27FC236}">
                  <a16:creationId xmlns:a16="http://schemas.microsoft.com/office/drawing/2014/main" id="{8E8881DE-AC4E-BBA6-495F-F648DCFEFD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5342630"/>
              <a:ext cx="2198812" cy="461665"/>
            </a:xfrm>
            <a:prstGeom prst="rect">
              <a:avLst/>
            </a:prstGeom>
            <a:grpFill/>
          </p:spPr>
        </p:pic>
        <p:grpSp>
          <p:nvGrpSpPr>
            <p:cNvPr id="12" name="Skupina 5">
              <a:extLst>
                <a:ext uri="{FF2B5EF4-FFF2-40B4-BE49-F238E27FC236}">
                  <a16:creationId xmlns:a16="http://schemas.microsoft.com/office/drawing/2014/main" id="{78C030CC-E3BE-4630-CBAD-C57A4B7406FC}"/>
                </a:ext>
              </a:extLst>
            </p:cNvPr>
            <p:cNvGrpSpPr/>
            <p:nvPr/>
          </p:nvGrpSpPr>
          <p:grpSpPr>
            <a:xfrm>
              <a:off x="2910012" y="5306033"/>
              <a:ext cx="7910221" cy="533685"/>
              <a:chOff x="2910012" y="5306033"/>
              <a:chExt cx="7910221" cy="533685"/>
            </a:xfrm>
            <a:grpFill/>
          </p:grpSpPr>
          <p:sp>
            <p:nvSpPr>
              <p:cNvPr id="13" name="TextBox 5">
                <a:extLst>
                  <a:ext uri="{FF2B5EF4-FFF2-40B4-BE49-F238E27FC236}">
                    <a16:creationId xmlns:a16="http://schemas.microsoft.com/office/drawing/2014/main" id="{E6DD95BB-F125-F00B-D2E4-7ED5661AFF1C}"/>
                  </a:ext>
                </a:extLst>
              </p:cNvPr>
              <p:cNvSpPr txBox="1"/>
              <p:nvPr/>
            </p:nvSpPr>
            <p:spPr>
              <a:xfrm>
                <a:off x="2939883" y="5306033"/>
                <a:ext cx="7880350" cy="338554"/>
              </a:xfrm>
              <a:prstGeom prst="rect">
                <a:avLst/>
              </a:prstGeom>
              <a:grp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800" b="1" i="0" dirty="0">
                    <a:solidFill>
                      <a:srgbClr val="434343"/>
                    </a:solidFill>
                    <a:effectLst/>
                    <a:highlight>
                      <a:srgbClr val="FFFFFF"/>
                    </a:highlight>
                    <a:latin typeface="Poppins" panose="00000500000000000000" pitchFamily="2" charset="0"/>
                  </a:rPr>
                  <a:t>This project has received funding from the European Union’s Horizon Europe research and innovation programme under the grant agreement No. 101087143</a:t>
                </a:r>
                <a:endParaRPr lang="LID4096" sz="800" dirty="0"/>
              </a:p>
            </p:txBody>
          </p:sp>
          <p:sp>
            <p:nvSpPr>
              <p:cNvPr id="15" name="TextBox 14">
                <a:extLst>
                  <a:ext uri="{FF2B5EF4-FFF2-40B4-BE49-F238E27FC236}">
                    <a16:creationId xmlns:a16="http://schemas.microsoft.com/office/drawing/2014/main" id="{03E24653-1E66-45CA-4366-1757A5C867AD}"/>
                  </a:ext>
                </a:extLst>
              </p:cNvPr>
              <p:cNvSpPr txBox="1"/>
              <p:nvPr/>
            </p:nvSpPr>
            <p:spPr>
              <a:xfrm>
                <a:off x="2910012" y="5562719"/>
                <a:ext cx="7113030" cy="276999"/>
              </a:xfrm>
              <a:prstGeom prst="rect">
                <a:avLst/>
              </a:prstGeom>
              <a:grp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600" i="0" dirty="0">
                    <a:solidFill>
                      <a:srgbClr val="434343"/>
                    </a:solidFill>
                    <a:effectLst/>
                    <a:highlight>
                      <a:srgbClr val="FFFFFF"/>
                    </a:highlight>
                    <a:latin typeface="Poppins" panose="00000500000000000000" pitchFamily="2" charset="0"/>
                  </a:rPr>
                  <a:t>Funded by the European Union. Views and opinions expressed are however those of the author(s) only and do not necessarily reflect those of the European Union or the European Research Executive Agency (REA). Neither the European Union nor the granting authority can be held responsible for them.</a:t>
                </a:r>
              </a:p>
            </p:txBody>
          </p:sp>
        </p:grpSp>
      </p:grpSp>
    </p:spTree>
    <p:extLst>
      <p:ext uri="{BB962C8B-B14F-4D97-AF65-F5344CB8AC3E}">
        <p14:creationId xmlns:p14="http://schemas.microsoft.com/office/powerpoint/2010/main" val="4254940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B5405-89CD-D308-6067-4B35204B165E}"/>
            </a:ext>
          </a:extLst>
        </p:cNvPr>
        <p:cNvGrpSpPr/>
        <p:nvPr/>
      </p:nvGrpSpPr>
      <p:grpSpPr>
        <a:xfrm>
          <a:off x="0" y="0"/>
          <a:ext cx="0" cy="0"/>
          <a:chOff x="0" y="0"/>
          <a:chExt cx="0" cy="0"/>
        </a:xfrm>
      </p:grpSpPr>
      <p:sp>
        <p:nvSpPr>
          <p:cNvPr id="16" name="Slide Number Placeholder 14">
            <a:extLst>
              <a:ext uri="{FF2B5EF4-FFF2-40B4-BE49-F238E27FC236}">
                <a16:creationId xmlns:a16="http://schemas.microsoft.com/office/drawing/2014/main" id="{DEA166A3-5F74-E781-F24F-A6027122C210}"/>
              </a:ext>
            </a:extLst>
          </p:cNvPr>
          <p:cNvSpPr>
            <a:spLocks noGrp="1"/>
          </p:cNvSpPr>
          <p:nvPr>
            <p:ph type="sldNum" sz="quarter" idx="12"/>
          </p:nvPr>
        </p:nvSpPr>
        <p:spPr>
          <a:xfrm>
            <a:off x="9320500" y="6418793"/>
            <a:ext cx="2743200" cy="365125"/>
          </a:xfrm>
        </p:spPr>
        <p:txBody>
          <a:bodyPr/>
          <a:lstStyle/>
          <a:p>
            <a:fld id="{3C4B8A52-2A7D-4A5C-8074-171A410B2EDD}" type="slidenum">
              <a:rPr lang="en-GB" smtClean="0"/>
              <a:t>2</a:t>
            </a:fld>
            <a:endParaRPr lang="en-GB"/>
          </a:p>
        </p:txBody>
      </p:sp>
      <p:sp>
        <p:nvSpPr>
          <p:cNvPr id="3" name="Title 1">
            <a:extLst>
              <a:ext uri="{FF2B5EF4-FFF2-40B4-BE49-F238E27FC236}">
                <a16:creationId xmlns:a16="http://schemas.microsoft.com/office/drawing/2014/main" id="{2573CAB0-ED67-1265-70D9-CBDA804D340D}"/>
              </a:ext>
            </a:extLst>
          </p:cNvPr>
          <p:cNvSpPr>
            <a:spLocks noGrp="1"/>
          </p:cNvSpPr>
          <p:nvPr>
            <p:ph type="ctrTitle"/>
          </p:nvPr>
        </p:nvSpPr>
        <p:spPr>
          <a:xfrm>
            <a:off x="736665" y="782543"/>
            <a:ext cx="7361133" cy="666537"/>
          </a:xfrm>
        </p:spPr>
        <p:txBody>
          <a:bodyPr>
            <a:noAutofit/>
          </a:bodyPr>
          <a:lstStyle/>
          <a:p>
            <a:pPr algn="l"/>
            <a:r>
              <a:rPr lang="en-GB" sz="4000" b="1" dirty="0">
                <a:solidFill>
                  <a:srgbClr val="15ABCE"/>
                </a:solidFill>
                <a:latin typeface="Calibri" panose="020F0502020204030204" pitchFamily="34" charset="0"/>
                <a:ea typeface="Calibri" panose="020F0502020204030204" pitchFamily="34" charset="0"/>
                <a:cs typeface="Calibri" panose="020F0502020204030204" pitchFamily="34" charset="0"/>
              </a:rPr>
              <a:t>TITLE</a:t>
            </a:r>
          </a:p>
        </p:txBody>
      </p:sp>
      <p:sp>
        <p:nvSpPr>
          <p:cNvPr id="4" name="TextBox 3">
            <a:extLst>
              <a:ext uri="{FF2B5EF4-FFF2-40B4-BE49-F238E27FC236}">
                <a16:creationId xmlns:a16="http://schemas.microsoft.com/office/drawing/2014/main" id="{5E848DA5-3EEF-7739-250A-D868C1898989}"/>
              </a:ext>
            </a:extLst>
          </p:cNvPr>
          <p:cNvSpPr txBox="1"/>
          <p:nvPr/>
        </p:nvSpPr>
        <p:spPr>
          <a:xfrm>
            <a:off x="851553" y="1325780"/>
            <a:ext cx="1535963" cy="892552"/>
          </a:xfrm>
          <a:prstGeom prst="rect">
            <a:avLst/>
          </a:prstGeom>
          <a:noFill/>
        </p:spPr>
        <p:txBody>
          <a:bodyPr wrap="square" rtlCol="0">
            <a:spAutoFit/>
          </a:bodyPr>
          <a:lstStyle/>
          <a:p>
            <a:pPr marL="285750" indent="-285750" algn="just">
              <a:buFont typeface="Arial" panose="020B0604020202020204" pitchFamily="34" charset="0"/>
              <a:buChar char="•"/>
            </a:pPr>
            <a:r>
              <a:rPr lang="en-GB" sz="2600" dirty="0"/>
              <a:t>TEXT</a:t>
            </a:r>
          </a:p>
          <a:p>
            <a:pPr marL="971550" lvl="1" indent="-514350" algn="just">
              <a:buFont typeface="+mj-lt"/>
              <a:buAutoNum type="arabicParenR"/>
            </a:pPr>
            <a:endParaRPr lang="en-GB" sz="2600" dirty="0"/>
          </a:p>
        </p:txBody>
      </p:sp>
      <p:sp>
        <p:nvSpPr>
          <p:cNvPr id="117" name="Slide Number Placeholder 14">
            <a:extLst>
              <a:ext uri="{FF2B5EF4-FFF2-40B4-BE49-F238E27FC236}">
                <a16:creationId xmlns:a16="http://schemas.microsoft.com/office/drawing/2014/main" id="{740A26BD-85AD-153C-2767-31B9EB827BDC}"/>
              </a:ext>
            </a:extLst>
          </p:cNvPr>
          <p:cNvSpPr txBox="1">
            <a:spLocks/>
          </p:cNvSpPr>
          <p:nvPr/>
        </p:nvSpPr>
        <p:spPr>
          <a:xfrm>
            <a:off x="9320500" y="6412196"/>
            <a:ext cx="2743200" cy="365125"/>
          </a:xfrm>
          <a:prstGeom prst="rect">
            <a:avLst/>
          </a:prstGeom>
          <a:effectLst>
            <a:outerShdw blurRad="50800" dist="38100" dir="2700000" algn="tl" rotWithShape="0">
              <a:prstClr val="black">
                <a:alpha val="40000"/>
              </a:prstClr>
            </a:outerShdw>
          </a:effectLst>
        </p:spPr>
        <p:txBody>
          <a:bodyPr vert="horz" lIns="91440" tIns="45720" rIns="91440" bIns="45720" rtlCol="0" anchor="ctr"/>
          <a:lstStyle>
            <a:defPPr>
              <a:defRPr lang="pl-PL"/>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C4B8A52-2A7D-4A5C-8074-171A410B2EDD}" type="slidenum">
              <a:rPr lang="en-GB" smtClean="0"/>
              <a:pPr/>
              <a:t>2</a:t>
            </a:fld>
            <a:endParaRPr lang="en-GB"/>
          </a:p>
        </p:txBody>
      </p:sp>
      <p:grpSp>
        <p:nvGrpSpPr>
          <p:cNvPr id="7" name="Group 6">
            <a:extLst>
              <a:ext uri="{FF2B5EF4-FFF2-40B4-BE49-F238E27FC236}">
                <a16:creationId xmlns:a16="http://schemas.microsoft.com/office/drawing/2014/main" id="{8E78A003-7C31-26EF-ACBA-710C544C3F0F}"/>
              </a:ext>
            </a:extLst>
          </p:cNvPr>
          <p:cNvGrpSpPr/>
          <p:nvPr/>
        </p:nvGrpSpPr>
        <p:grpSpPr>
          <a:xfrm>
            <a:off x="-91966" y="-274107"/>
            <a:ext cx="12400216" cy="1099887"/>
            <a:chOff x="-91966" y="-274107"/>
            <a:chExt cx="12400216" cy="1099887"/>
          </a:xfrm>
        </p:grpSpPr>
        <p:sp>
          <p:nvSpPr>
            <p:cNvPr id="5" name="Prostokąt 4">
              <a:extLst>
                <a:ext uri="{FF2B5EF4-FFF2-40B4-BE49-F238E27FC236}">
                  <a16:creationId xmlns:a16="http://schemas.microsoft.com/office/drawing/2014/main" id="{47CDE357-D696-CCCB-05D2-C4F2C7CF66E0}"/>
                </a:ext>
              </a:extLst>
            </p:cNvPr>
            <p:cNvSpPr/>
            <p:nvPr/>
          </p:nvSpPr>
          <p:spPr>
            <a:xfrm>
              <a:off x="-7817" y="457200"/>
              <a:ext cx="12210967" cy="273768"/>
            </a:xfrm>
            <a:prstGeom prst="rect">
              <a:avLst/>
            </a:prstGeom>
            <a:solidFill>
              <a:srgbClr val="14AB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11" name="Prostokąt 10">
              <a:extLst>
                <a:ext uri="{FF2B5EF4-FFF2-40B4-BE49-F238E27FC236}">
                  <a16:creationId xmlns:a16="http://schemas.microsoft.com/office/drawing/2014/main" id="{06C5505B-2297-4C99-C5F4-35EF2384282A}"/>
                </a:ext>
              </a:extLst>
            </p:cNvPr>
            <p:cNvSpPr/>
            <p:nvPr/>
          </p:nvSpPr>
          <p:spPr>
            <a:xfrm>
              <a:off x="-7816" y="-34462"/>
              <a:ext cx="12204526" cy="648134"/>
            </a:xfrm>
            <a:prstGeom prst="rect">
              <a:avLst/>
            </a:prstGeom>
            <a:solidFill>
              <a:srgbClr val="1583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pic>
          <p:nvPicPr>
            <p:cNvPr id="14" name="Picture 7">
              <a:extLst>
                <a:ext uri="{FF2B5EF4-FFF2-40B4-BE49-F238E27FC236}">
                  <a16:creationId xmlns:a16="http://schemas.microsoft.com/office/drawing/2014/main" id="{6E635B12-D78F-5D0F-4674-3C04E00FD2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966" y="-86037"/>
              <a:ext cx="3190434" cy="817005"/>
            </a:xfrm>
            <a:prstGeom prst="rect">
              <a:avLst/>
            </a:prstGeom>
          </p:spPr>
        </p:pic>
        <p:pic>
          <p:nvPicPr>
            <p:cNvPr id="6" name="Picture 5" descr="A black screen with white text&#10;&#10;AI-generated content may be incorrect.">
              <a:extLst>
                <a:ext uri="{FF2B5EF4-FFF2-40B4-BE49-F238E27FC236}">
                  <a16:creationId xmlns:a16="http://schemas.microsoft.com/office/drawing/2014/main" id="{91648C91-51FC-AA39-EFEE-CD6D67D074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74581" y="-274107"/>
              <a:ext cx="4533669" cy="1099887"/>
            </a:xfrm>
            <a:prstGeom prst="rect">
              <a:avLst/>
            </a:prstGeom>
          </p:spPr>
        </p:pic>
      </p:grpSp>
    </p:spTree>
    <p:extLst>
      <p:ext uri="{BB962C8B-B14F-4D97-AF65-F5344CB8AC3E}">
        <p14:creationId xmlns:p14="http://schemas.microsoft.com/office/powerpoint/2010/main" val="1992852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E88FF-E8F7-53C9-2482-013084323DFE}"/>
            </a:ext>
          </a:extLst>
        </p:cNvPr>
        <p:cNvGrpSpPr/>
        <p:nvPr/>
      </p:nvGrpSpPr>
      <p:grpSpPr>
        <a:xfrm>
          <a:off x="0" y="0"/>
          <a:ext cx="0" cy="0"/>
          <a:chOff x="0" y="0"/>
          <a:chExt cx="0" cy="0"/>
        </a:xfrm>
      </p:grpSpPr>
      <p:sp>
        <p:nvSpPr>
          <p:cNvPr id="16" name="Slide Number Placeholder 14">
            <a:extLst>
              <a:ext uri="{FF2B5EF4-FFF2-40B4-BE49-F238E27FC236}">
                <a16:creationId xmlns:a16="http://schemas.microsoft.com/office/drawing/2014/main" id="{64BCBA51-0D76-ECFB-9B06-2DBAA8473218}"/>
              </a:ext>
            </a:extLst>
          </p:cNvPr>
          <p:cNvSpPr>
            <a:spLocks noGrp="1"/>
          </p:cNvSpPr>
          <p:nvPr>
            <p:ph type="sldNum" sz="quarter" idx="12"/>
          </p:nvPr>
        </p:nvSpPr>
        <p:spPr>
          <a:xfrm>
            <a:off x="9320500" y="6418793"/>
            <a:ext cx="2743200" cy="365125"/>
          </a:xfrm>
        </p:spPr>
        <p:txBody>
          <a:bodyPr/>
          <a:lstStyle/>
          <a:p>
            <a:fld id="{3C4B8A52-2A7D-4A5C-8074-171A410B2EDD}" type="slidenum">
              <a:rPr lang="en-GB" smtClean="0"/>
              <a:t>3</a:t>
            </a:fld>
            <a:endParaRPr lang="en-GB"/>
          </a:p>
        </p:txBody>
      </p:sp>
      <p:sp>
        <p:nvSpPr>
          <p:cNvPr id="3" name="Title 1">
            <a:extLst>
              <a:ext uri="{FF2B5EF4-FFF2-40B4-BE49-F238E27FC236}">
                <a16:creationId xmlns:a16="http://schemas.microsoft.com/office/drawing/2014/main" id="{B83A60B5-8D51-63E6-02BD-8A4BAF5F0264}"/>
              </a:ext>
            </a:extLst>
          </p:cNvPr>
          <p:cNvSpPr>
            <a:spLocks noGrp="1"/>
          </p:cNvSpPr>
          <p:nvPr>
            <p:ph type="ctrTitle"/>
          </p:nvPr>
        </p:nvSpPr>
        <p:spPr>
          <a:xfrm>
            <a:off x="3098468" y="3176413"/>
            <a:ext cx="6446454" cy="666537"/>
          </a:xfrm>
        </p:spPr>
        <p:txBody>
          <a:bodyPr>
            <a:noAutofit/>
          </a:bodyPr>
          <a:lstStyle/>
          <a:p>
            <a:pPr algn="l"/>
            <a:r>
              <a:rPr lang="en-GB" sz="4000" b="1" dirty="0">
                <a:solidFill>
                  <a:srgbClr val="15ABCE"/>
                </a:solidFill>
                <a:latin typeface="Calibri" panose="020F0502020204030204" pitchFamily="34" charset="0"/>
                <a:ea typeface="Calibri" panose="020F0502020204030204" pitchFamily="34" charset="0"/>
                <a:cs typeface="Calibri" panose="020F0502020204030204" pitchFamily="34" charset="0"/>
              </a:rPr>
              <a:t>Thank you for your attention!</a:t>
            </a:r>
          </a:p>
        </p:txBody>
      </p:sp>
      <p:sp>
        <p:nvSpPr>
          <p:cNvPr id="4" name="Subtitle 2">
            <a:extLst>
              <a:ext uri="{FF2B5EF4-FFF2-40B4-BE49-F238E27FC236}">
                <a16:creationId xmlns:a16="http://schemas.microsoft.com/office/drawing/2014/main" id="{88446BCB-F0F0-6D0C-0AC5-0573054E12F9}"/>
              </a:ext>
            </a:extLst>
          </p:cNvPr>
          <p:cNvSpPr>
            <a:spLocks noGrp="1"/>
          </p:cNvSpPr>
          <p:nvPr>
            <p:ph type="subTitle" idx="1"/>
          </p:nvPr>
        </p:nvSpPr>
        <p:spPr>
          <a:xfrm>
            <a:off x="3562149" y="3732055"/>
            <a:ext cx="5519092" cy="790463"/>
          </a:xfrm>
        </p:spPr>
        <p:txBody>
          <a:bodyPr>
            <a:noAutofit/>
          </a:bodyPr>
          <a:lstStyle/>
          <a:p>
            <a:pPr>
              <a:lnSpc>
                <a:spcPct val="170000"/>
              </a:lnSpc>
            </a:pPr>
            <a:r>
              <a:rPr lang="en-GB" sz="1800" b="1" dirty="0">
                <a:solidFill>
                  <a:srgbClr val="15ABCE"/>
                </a:solidFill>
                <a:latin typeface="Calibri" panose="020F0502020204030204" pitchFamily="34" charset="0"/>
                <a:ea typeface="Calibri" panose="020F0502020204030204" pitchFamily="34" charset="0"/>
                <a:cs typeface="Calibri" panose="020F0502020204030204" pitchFamily="34" charset="0"/>
              </a:rPr>
              <a:t>Acknowledgments</a:t>
            </a:r>
          </a:p>
        </p:txBody>
      </p:sp>
      <p:grpSp>
        <p:nvGrpSpPr>
          <p:cNvPr id="8" name="Group 7">
            <a:extLst>
              <a:ext uri="{FF2B5EF4-FFF2-40B4-BE49-F238E27FC236}">
                <a16:creationId xmlns:a16="http://schemas.microsoft.com/office/drawing/2014/main" id="{8B2BF6AF-A776-462C-D5B4-87AAC5D10E8E}"/>
              </a:ext>
            </a:extLst>
          </p:cNvPr>
          <p:cNvGrpSpPr/>
          <p:nvPr/>
        </p:nvGrpSpPr>
        <p:grpSpPr>
          <a:xfrm>
            <a:off x="-91966" y="-274107"/>
            <a:ext cx="12400216" cy="1099887"/>
            <a:chOff x="-91966" y="-274107"/>
            <a:chExt cx="12400216" cy="1099887"/>
          </a:xfrm>
        </p:grpSpPr>
        <p:sp>
          <p:nvSpPr>
            <p:cNvPr id="5" name="Prostokąt 4">
              <a:extLst>
                <a:ext uri="{FF2B5EF4-FFF2-40B4-BE49-F238E27FC236}">
                  <a16:creationId xmlns:a16="http://schemas.microsoft.com/office/drawing/2014/main" id="{CBA4FF02-B591-1B44-A891-5BBA3239263A}"/>
                </a:ext>
              </a:extLst>
            </p:cNvPr>
            <p:cNvSpPr/>
            <p:nvPr/>
          </p:nvSpPr>
          <p:spPr>
            <a:xfrm>
              <a:off x="-7817" y="457200"/>
              <a:ext cx="12210967" cy="273768"/>
            </a:xfrm>
            <a:prstGeom prst="rect">
              <a:avLst/>
            </a:prstGeom>
            <a:solidFill>
              <a:srgbClr val="14AB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11" name="Prostokąt 10">
              <a:extLst>
                <a:ext uri="{FF2B5EF4-FFF2-40B4-BE49-F238E27FC236}">
                  <a16:creationId xmlns:a16="http://schemas.microsoft.com/office/drawing/2014/main" id="{01790F68-F6E4-153B-CA36-0EF95A9BC0E6}"/>
                </a:ext>
              </a:extLst>
            </p:cNvPr>
            <p:cNvSpPr/>
            <p:nvPr/>
          </p:nvSpPr>
          <p:spPr>
            <a:xfrm>
              <a:off x="-7816" y="-34462"/>
              <a:ext cx="12204526" cy="648134"/>
            </a:xfrm>
            <a:prstGeom prst="rect">
              <a:avLst/>
            </a:prstGeom>
            <a:solidFill>
              <a:srgbClr val="1583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pic>
          <p:nvPicPr>
            <p:cNvPr id="14" name="Picture 7">
              <a:extLst>
                <a:ext uri="{FF2B5EF4-FFF2-40B4-BE49-F238E27FC236}">
                  <a16:creationId xmlns:a16="http://schemas.microsoft.com/office/drawing/2014/main" id="{DF2BAC13-7682-193C-CCA8-2060C0935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966" y="-86037"/>
              <a:ext cx="3190434" cy="817005"/>
            </a:xfrm>
            <a:prstGeom prst="rect">
              <a:avLst/>
            </a:prstGeom>
          </p:spPr>
        </p:pic>
        <p:pic>
          <p:nvPicPr>
            <p:cNvPr id="6" name="Picture 5" descr="A black screen with white text&#10;&#10;AI-generated content may be incorrect.">
              <a:extLst>
                <a:ext uri="{FF2B5EF4-FFF2-40B4-BE49-F238E27FC236}">
                  <a16:creationId xmlns:a16="http://schemas.microsoft.com/office/drawing/2014/main" id="{C976ACCF-8E49-5046-4FA3-A1F50F1212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74581" y="-274107"/>
              <a:ext cx="4533669" cy="1099887"/>
            </a:xfrm>
            <a:prstGeom prst="rect">
              <a:avLst/>
            </a:prstGeom>
          </p:spPr>
        </p:pic>
      </p:grpSp>
      <p:pic>
        <p:nvPicPr>
          <p:cNvPr id="9" name="Picture 8">
            <a:extLst>
              <a:ext uri="{FF2B5EF4-FFF2-40B4-BE49-F238E27FC236}">
                <a16:creationId xmlns:a16="http://schemas.microsoft.com/office/drawing/2014/main" id="{85139746-129B-FF15-9922-63B311BC11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0685" y="5515051"/>
            <a:ext cx="2147913" cy="529835"/>
          </a:xfrm>
          <a:prstGeom prst="rect">
            <a:avLst/>
          </a:prstGeom>
          <a:solidFill>
            <a:schemeClr val="bg1"/>
          </a:solidFill>
        </p:spPr>
      </p:pic>
      <p:grpSp>
        <p:nvGrpSpPr>
          <p:cNvPr id="10" name="Skupina 5">
            <a:extLst>
              <a:ext uri="{FF2B5EF4-FFF2-40B4-BE49-F238E27FC236}">
                <a16:creationId xmlns:a16="http://schemas.microsoft.com/office/drawing/2014/main" id="{92EB7A50-EDCB-268B-54C4-E4ABDFBDFE24}"/>
              </a:ext>
            </a:extLst>
          </p:cNvPr>
          <p:cNvGrpSpPr/>
          <p:nvPr/>
        </p:nvGrpSpPr>
        <p:grpSpPr>
          <a:xfrm>
            <a:off x="3247937" y="4522518"/>
            <a:ext cx="6191881" cy="862083"/>
            <a:chOff x="2910012" y="5278322"/>
            <a:chExt cx="7880350" cy="561396"/>
          </a:xfrm>
          <a:solidFill>
            <a:schemeClr val="bg1"/>
          </a:solidFill>
        </p:grpSpPr>
        <p:sp>
          <p:nvSpPr>
            <p:cNvPr id="12" name="TextBox 5">
              <a:extLst>
                <a:ext uri="{FF2B5EF4-FFF2-40B4-BE49-F238E27FC236}">
                  <a16:creationId xmlns:a16="http://schemas.microsoft.com/office/drawing/2014/main" id="{9ABBB51E-1017-5BC4-1E51-EC524ED53269}"/>
                </a:ext>
              </a:extLst>
            </p:cNvPr>
            <p:cNvSpPr txBox="1"/>
            <p:nvPr/>
          </p:nvSpPr>
          <p:spPr>
            <a:xfrm>
              <a:off x="2910012" y="5278322"/>
              <a:ext cx="7880350" cy="240512"/>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900" b="1" i="0" dirty="0">
                  <a:solidFill>
                    <a:srgbClr val="434343"/>
                  </a:solidFill>
                  <a:effectLst/>
                  <a:highlight>
                    <a:srgbClr val="FFFFFF"/>
                  </a:highlight>
                  <a:latin typeface="Poppins" panose="00000500000000000000" pitchFamily="2" charset="0"/>
                </a:rPr>
                <a:t>This project has received funding from the European Union’s Horizon Europe research and innovation programme under the grant agreement No. 101087143</a:t>
              </a:r>
              <a:endParaRPr lang="LID4096" sz="900" dirty="0"/>
            </a:p>
          </p:txBody>
        </p:sp>
        <p:sp>
          <p:nvSpPr>
            <p:cNvPr id="13" name="TextBox 12">
              <a:extLst>
                <a:ext uri="{FF2B5EF4-FFF2-40B4-BE49-F238E27FC236}">
                  <a16:creationId xmlns:a16="http://schemas.microsoft.com/office/drawing/2014/main" id="{C7516686-13DA-E95E-08A6-6B30697E2D67}"/>
                </a:ext>
              </a:extLst>
            </p:cNvPr>
            <p:cNvSpPr txBox="1"/>
            <p:nvPr/>
          </p:nvSpPr>
          <p:spPr>
            <a:xfrm>
              <a:off x="2910012" y="5562719"/>
              <a:ext cx="7113030" cy="276999"/>
            </a:xfrm>
            <a:prstGeom prst="rect">
              <a:avLst/>
            </a:prstGeom>
            <a:grp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700" i="0" dirty="0">
                  <a:solidFill>
                    <a:srgbClr val="434343"/>
                  </a:solidFill>
                  <a:effectLst/>
                  <a:highlight>
                    <a:srgbClr val="FFFFFF"/>
                  </a:highlight>
                  <a:latin typeface="Poppins" panose="00000500000000000000" pitchFamily="2" charset="0"/>
                </a:rPr>
                <a:t>Funded by the European Union. Views and opinions expressed are however those of the author(s) only and do not necessarily reflect those of the European Union or the European Research Executive Agency (REA). Neither the European Union nor the granting authority can be held responsible for them.</a:t>
              </a:r>
            </a:p>
          </p:txBody>
        </p:sp>
      </p:grpSp>
    </p:spTree>
    <p:extLst>
      <p:ext uri="{BB962C8B-B14F-4D97-AF65-F5344CB8AC3E}">
        <p14:creationId xmlns:p14="http://schemas.microsoft.com/office/powerpoint/2010/main" val="7782204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1505</TotalTime>
  <Words>171</Words>
  <Application>Microsoft Office PowerPoint</Application>
  <PresentationFormat>Widescreen</PresentationFormat>
  <Paragraphs>17</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Poppins</vt:lpstr>
      <vt:lpstr>Motyw pakietu Office</vt:lpstr>
      <vt:lpstr>EBEAM Template</vt:lpstr>
      <vt:lpstr>TITLE</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Zdończyk</dc:creator>
  <cp:lastModifiedBy>Ondřej Sakreida</cp:lastModifiedBy>
  <cp:revision>19</cp:revision>
  <dcterms:created xsi:type="dcterms:W3CDTF">2025-10-16T05:54:51Z</dcterms:created>
  <dcterms:modified xsi:type="dcterms:W3CDTF">2025-10-31T15:22:01Z</dcterms:modified>
</cp:coreProperties>
</file>