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"/>
  </p:notesMasterIdLst>
  <p:sldIdLst>
    <p:sldId id="262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AD"/>
    <a:srgbClr val="05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8494-115E-4615-B1C9-EF73F983D000}" v="10" dt="2020-09-10T10:04:42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857" autoAdjust="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763-BFB7-4991-905D-3238AD5D09D9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7EF9-7283-4FBF-BF10-5611DC904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page version 1</a:t>
            </a:r>
            <a:r>
              <a:rPr lang="en-US" baseline="0" dirty="0" smtClean="0"/>
              <a:t> – delete if you decide to use another 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page version 2</a:t>
            </a:r>
            <a:r>
              <a:rPr lang="en-US" baseline="0" dirty="0" smtClean="0"/>
              <a:t> – delete if you decide to use another 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0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Nadpis</a:t>
            </a:r>
            <a:endParaRPr lang="en-GB" dirty="0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  <a:prstGeom prst="rect">
            <a:avLst/>
          </a:prstGeom>
        </p:spPr>
        <p:txBody>
          <a:bodyPr/>
          <a:lstStyle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E548BCF-34C4-4663-9605-A410D3F38BF4}"/>
              </a:ext>
            </a:extLst>
          </p:cNvPr>
          <p:cNvCxnSpPr/>
          <p:nvPr/>
        </p:nvCxnSpPr>
        <p:spPr>
          <a:xfrm>
            <a:off x="580127" y="6142008"/>
            <a:ext cx="110317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3910FA-D496-4DCE-9C30-A1341CD64BD0}"/>
              </a:ext>
            </a:extLst>
          </p:cNvPr>
          <p:cNvSpPr txBox="1"/>
          <p:nvPr/>
        </p:nvSpPr>
        <p:spPr>
          <a:xfrm>
            <a:off x="5719249" y="4406703"/>
            <a:ext cx="575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65BD8-0588-4CCE-A15B-AABD1066E4FE}"/>
              </a:ext>
            </a:extLst>
          </p:cNvPr>
          <p:cNvSpPr txBox="1"/>
          <p:nvPr/>
        </p:nvSpPr>
        <p:spPr>
          <a:xfrm>
            <a:off x="7505422" y="5977323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John Doe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73" y="321682"/>
            <a:ext cx="1888435" cy="654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18" y="1877783"/>
            <a:ext cx="5347197" cy="1369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5738783"/>
            <a:ext cx="6528239" cy="6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3910FA-D496-4DCE-9C30-A1341CD64BD0}"/>
              </a:ext>
            </a:extLst>
          </p:cNvPr>
          <p:cNvSpPr txBox="1"/>
          <p:nvPr/>
        </p:nvSpPr>
        <p:spPr>
          <a:xfrm>
            <a:off x="2841153" y="4037050"/>
            <a:ext cx="575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65BD8-0588-4CCE-A15B-AABD1066E4FE}"/>
              </a:ext>
            </a:extLst>
          </p:cNvPr>
          <p:cNvSpPr txBox="1"/>
          <p:nvPr/>
        </p:nvSpPr>
        <p:spPr>
          <a:xfrm>
            <a:off x="3849256" y="5886127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John Doe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71191" y="3377888"/>
            <a:ext cx="552615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50000">
                  <a:schemeClr val="accent1">
                    <a:lumMod val="5000"/>
                    <a:lumOff val="95000"/>
                    <a:alpha val="8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1" y="321682"/>
            <a:ext cx="1888435" cy="654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69" y="1877783"/>
            <a:ext cx="5347197" cy="1369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0" y="304918"/>
            <a:ext cx="6528239" cy="6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6" y="45268"/>
            <a:ext cx="3190434" cy="817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72" y="126316"/>
            <a:ext cx="1888435" cy="654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8" y="6150796"/>
            <a:ext cx="7188915" cy="4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FC4C04-DB91-42F3-943E-06A91E4BB967}" vid="{D2863094-8B86-4A69-AEBD-3673E58D21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139</TotalTime>
  <Words>46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Theme1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Zoran Kerkez</cp:lastModifiedBy>
  <cp:revision>17</cp:revision>
  <dcterms:created xsi:type="dcterms:W3CDTF">2019-03-06T08:57:12Z</dcterms:created>
  <dcterms:modified xsi:type="dcterms:W3CDTF">2024-01-06T14:23:33Z</dcterms:modified>
</cp:coreProperties>
</file>